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9" r:id="rId2"/>
    <p:sldId id="257" r:id="rId3"/>
    <p:sldId id="262" r:id="rId4"/>
    <p:sldId id="278" r:id="rId5"/>
    <p:sldId id="273" r:id="rId6"/>
    <p:sldId id="276" r:id="rId7"/>
    <p:sldId id="283" r:id="rId8"/>
    <p:sldId id="288" r:id="rId9"/>
    <p:sldId id="279" r:id="rId10"/>
    <p:sldId id="284" r:id="rId11"/>
    <p:sldId id="280" r:id="rId12"/>
    <p:sldId id="287" r:id="rId13"/>
    <p:sldId id="289" r:id="rId14"/>
    <p:sldId id="281" r:id="rId15"/>
    <p:sldId id="290" r:id="rId16"/>
    <p:sldId id="297" r:id="rId17"/>
    <p:sldId id="292" r:id="rId18"/>
    <p:sldId id="298" r:id="rId19"/>
    <p:sldId id="293" r:id="rId20"/>
    <p:sldId id="282" r:id="rId21"/>
    <p:sldId id="294" r:id="rId22"/>
    <p:sldId id="295" r:id="rId23"/>
    <p:sldId id="274" r:id="rId24"/>
    <p:sldId id="300" r:id="rId25"/>
    <p:sldId id="272" r:id="rId26"/>
  </p:sldIdLst>
  <p:sldSz cx="12192000" cy="6858000"/>
  <p:notesSz cx="6858000" cy="9144000"/>
  <p:embeddedFontLst>
    <p:embeddedFont>
      <p:font typeface="方正宋刻本秀楷简体" panose="02000000000000000000" pitchFamily="2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pos="7310" userDrawn="1">
          <p15:clr>
            <a:srgbClr val="A4A3A4"/>
          </p15:clr>
        </p15:guide>
        <p15:guide id="5" orient="horz" pos="368" userDrawn="1">
          <p15:clr>
            <a:srgbClr val="A4A3A4"/>
          </p15:clr>
        </p15:guide>
        <p15:guide id="6" orient="horz" pos="3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C6A"/>
    <a:srgbClr val="30597D"/>
    <a:srgbClr val="577B9F"/>
    <a:srgbClr val="263E60"/>
    <a:srgbClr val="243D2D"/>
    <a:srgbClr val="274431"/>
    <a:srgbClr val="DFF9F6"/>
    <a:srgbClr val="132219"/>
    <a:srgbClr val="E5F6F7"/>
    <a:srgbClr val="345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7" autoAdjust="0"/>
    <p:restoredTop sz="95048" autoAdjust="0"/>
  </p:normalViewPr>
  <p:slideViewPr>
    <p:cSldViewPr snapToGrid="0" showGuides="1">
      <p:cViewPr varScale="1">
        <p:scale>
          <a:sx n="152" d="100"/>
          <a:sy n="152" d="100"/>
        </p:scale>
        <p:origin x="708" y="108"/>
      </p:cViewPr>
      <p:guideLst>
        <p:guide orient="horz" pos="2183"/>
        <p:guide pos="3840"/>
        <p:guide pos="370"/>
        <p:guide pos="7310"/>
        <p:guide orient="horz" pos="368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fld id="{D98E2130-0A86-4443-9FC0-DFB9A35BBC1F}" type="datetimeFigureOut">
              <a:rPr lang="zh-CN" altLang="en-US" smtClean="0"/>
              <a:pPr/>
              <a:t>2021/6/9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fld id="{2BCF4B2B-8300-411D-9418-B3CBEB0CF91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78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方正宋刻本秀楷简体" panose="02000000000000000000" pitchFamily="2" charset="-122"/>
        <a:ea typeface="方正宋刻本秀楷简体" panose="020000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方正宋刻本秀楷简体" panose="02000000000000000000" pitchFamily="2" charset="-122"/>
        <a:ea typeface="方正宋刻本秀楷简体" panose="020000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方正宋刻本秀楷简体" panose="02000000000000000000" pitchFamily="2" charset="-122"/>
        <a:ea typeface="方正宋刻本秀楷简体" panose="020000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方正宋刻本秀楷简体" panose="02000000000000000000" pitchFamily="2" charset="-122"/>
        <a:ea typeface="方正宋刻本秀楷简体" panose="020000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方正宋刻本秀楷简体" panose="02000000000000000000" pitchFamily="2" charset="-122"/>
        <a:ea typeface="方正宋刻本秀楷简体" panose="020000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387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67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292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31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70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3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38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21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258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15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65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67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69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4B2B-8300-411D-9418-B3CBEB0CF91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07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CF954-1245-41B5-9FDE-2F2217DF8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8F3839-6B38-46DC-ABC9-6E80AD2F9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90E4EC-B9B2-4546-B071-1BF98A62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1BEDBF-7AEC-4A47-A768-2271D05D1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D5499E-4C20-4A42-9644-5CA4AE57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93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81749-D12C-425A-9A24-E8BA394B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1C6C62-9488-4ED6-B86F-ACEA94BB4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851A3E-BACA-4205-9AB5-359F8FA0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ED6D6-0512-49D0-A7ED-6CCF86FA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3CCD5B-333F-4706-AC69-90AC7B47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2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425618-4E87-49D8-8D3B-35DB71458D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B6B97D-B105-48B7-B88B-DFD52BA0E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FEA6E-CC24-41E1-9D75-7A5B0126C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9FDE51-3659-402A-87AE-074B9F60D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FA0E2-98D5-43C8-B6BB-4A6A7617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8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A3647-9694-41A5-A44F-5C901051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55822-0635-4CF7-AA47-930148DBA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2DB2F-A52C-4627-8772-1F045564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5C72B-5797-4298-861A-8B869B1C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B30E81-E76B-40A7-B45E-784E22AE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24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3F09B-2BD1-406B-BA14-497C9B1A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3C8776-1E5D-4885-9536-46EACB0CA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D9F5B2-4688-4320-A650-555C5444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C18070-6BE2-457F-B363-61149AB3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903061-1EA1-4614-814A-9FFCAB62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92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00D08-13D3-412D-9590-A881BC2F4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FF460-47B6-4AE8-A935-5AC840A76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FAB11A-BC40-4311-9D6D-65FADF39C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8E4FD2-3DE7-483B-9C78-A130EC9D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E8E3A-1598-422B-B50A-67418361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F673B0-E775-4FC8-AFB7-A226E4EC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06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6BADF-192F-4240-8B7C-F3259938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C5D8C5-8E23-4144-A021-134380E4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110F67-9FD6-41C5-B364-344780154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715D07-2AD0-4D12-8D4B-A03447010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C694E3-DE94-4372-8C51-3D4248A13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313037-EA78-4C67-857B-3FD39481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C0AA4F-BF5B-4101-A784-A7FAFA5B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067CF3-B689-47E9-9054-00C6D9B4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70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F4986-65C2-4D81-BB70-5BBF4D4C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7BCAA8-404F-4615-9ACE-2288A8EF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2BB5CC-5190-4791-BEED-39B10EDE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7BCAB6-47F7-4BAE-8A44-73B4A5DE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50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D1AE96-55F9-40DC-81A2-DBAA8026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F1DA94-7327-4066-BFC3-E9A672D4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D3AC96-B7B8-45F8-9C11-7B339976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52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1E99B-5DCA-42FB-9D1D-F12AE528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F739B-8DA7-4025-855C-BA3462B34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0C19DA-C36A-406E-9B3F-1EE7D6A73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172C7-D9A0-42B1-81C2-2CA0A8B9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ED0CF9-A673-4F2F-9E77-9B573B90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DCD4EE-7751-427B-A4B7-8799D8FC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77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87EFC-9F23-4DF1-A1E4-B2AB9BEA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718A34-41AB-4116-A2EA-32DB5CE53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EAE24E-B644-4D1A-94DC-896681A78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F3C4EA-C0DB-4662-962E-6BA5663F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73B1-059A-495B-8E66-B0A96DB1704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F65B78-ADE0-497E-AC77-B6A9F7E2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26067C-00AE-45AE-9D1B-4DDA65A7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34F8-4C59-4560-BAB6-29181395E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54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F06C82-B859-43D1-A5C7-210BC832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9FDB89-3889-469B-91DC-C0FDE836C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DC284F-3DC6-437C-9B29-7E0881C30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fld id="{0B0673B1-059A-495B-8E66-B0A96DB17045}" type="datetimeFigureOut">
              <a:rPr lang="zh-CN" altLang="en-US" smtClean="0"/>
              <a:pPr/>
              <a:t>2021/6/9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0F04EA-7338-4AD7-8D84-676464CEE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938969-8F01-4FFD-856C-C8E226DED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fld id="{5FD834F8-4C59-4560-BAB6-29181395E78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778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方正宋刻本秀楷简体" panose="02000000000000000000" pitchFamily="2" charset="-122"/>
          <a:ea typeface="方正宋刻本秀楷简体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方正宋刻本秀楷简体" panose="02000000000000000000" pitchFamily="2" charset="-122"/>
          <a:ea typeface="方正宋刻本秀楷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宋刻本秀楷简体" panose="02000000000000000000" pitchFamily="2" charset="-122"/>
          <a:ea typeface="方正宋刻本秀楷简体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方正宋刻本秀楷简体" panose="02000000000000000000" pitchFamily="2" charset="-122"/>
          <a:ea typeface="方正宋刻本秀楷简体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宋刻本秀楷简体" panose="02000000000000000000" pitchFamily="2" charset="-122"/>
          <a:ea typeface="方正宋刻本秀楷简体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宋刻本秀楷简体" panose="02000000000000000000" pitchFamily="2" charset="-122"/>
          <a:ea typeface="方正宋刻本秀楷简体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65F910D-E282-4194-92D0-FFC357F9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0"/>
            <a:ext cx="12193524" cy="6858000"/>
          </a:xfrm>
          <a:prstGeom prst="rect">
            <a:avLst/>
          </a:prstGeom>
        </p:spPr>
      </p:pic>
      <p:pic>
        <p:nvPicPr>
          <p:cNvPr id="19" name="图片 18" descr="图片包含 男人, 风筝, 黑暗, 房间&#10;&#10;描述已自动生成">
            <a:extLst>
              <a:ext uri="{FF2B5EF4-FFF2-40B4-BE49-F238E27FC236}">
                <a16:creationId xmlns:a16="http://schemas.microsoft.com/office/drawing/2014/main" id="{DD3522CE-7326-4F81-8719-BE4A8ACADC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809656"/>
            <a:ext cx="1836719" cy="1836719"/>
          </a:xfrm>
          <a:prstGeom prst="rect">
            <a:avLst/>
          </a:prstGeom>
        </p:spPr>
      </p:pic>
      <p:pic>
        <p:nvPicPr>
          <p:cNvPr id="21" name="图片 20" descr="图片包含 游戏机, 黑暗, 树, 桌子&#10;&#10;描述已自动生成">
            <a:extLst>
              <a:ext uri="{FF2B5EF4-FFF2-40B4-BE49-F238E27FC236}">
                <a16:creationId xmlns:a16="http://schemas.microsoft.com/office/drawing/2014/main" id="{C4C09871-44DD-40CC-B4E8-8FDD450A4D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16" y="-70621"/>
            <a:ext cx="2555554" cy="255555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D0FE427-9D16-4417-8F7E-814EC2AE9717}"/>
              </a:ext>
            </a:extLst>
          </p:cNvPr>
          <p:cNvSpPr txBox="1"/>
          <p:nvPr/>
        </p:nvSpPr>
        <p:spPr>
          <a:xfrm>
            <a:off x="1638852" y="1140647"/>
            <a:ext cx="894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中国风素雅幻灯片模板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5E734FB-9BA8-4481-BB3E-3854769E53EC}"/>
              </a:ext>
            </a:extLst>
          </p:cNvPr>
          <p:cNvGrpSpPr/>
          <p:nvPr/>
        </p:nvGrpSpPr>
        <p:grpSpPr>
          <a:xfrm>
            <a:off x="4113747" y="5090195"/>
            <a:ext cx="3933875" cy="656655"/>
            <a:chOff x="4113747" y="5311021"/>
            <a:chExt cx="3933875" cy="65665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C2E0BF6-5AE0-4757-9A33-AE7993A1AC5A}"/>
                </a:ext>
              </a:extLst>
            </p:cNvPr>
            <p:cNvSpPr txBox="1"/>
            <p:nvPr/>
          </p:nvSpPr>
          <p:spPr>
            <a:xfrm>
              <a:off x="5013455" y="5311021"/>
              <a:ext cx="21544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设计师  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@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晓儿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10B5275-DD48-43CC-BEB1-F1AD9B7FECE3}"/>
                </a:ext>
              </a:extLst>
            </p:cNvPr>
            <p:cNvGrpSpPr/>
            <p:nvPr/>
          </p:nvGrpSpPr>
          <p:grpSpPr>
            <a:xfrm>
              <a:off x="4803645" y="5690677"/>
              <a:ext cx="2592714" cy="276999"/>
              <a:chOff x="4665336" y="5485418"/>
              <a:chExt cx="2887829" cy="308528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88D83AE6-3961-4AA9-B188-248FA6ECB49A}"/>
                  </a:ext>
                </a:extLst>
              </p:cNvPr>
              <p:cNvSpPr txBox="1"/>
              <p:nvPr/>
            </p:nvSpPr>
            <p:spPr>
              <a:xfrm>
                <a:off x="4665336" y="5485418"/>
                <a:ext cx="2887829" cy="308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二零二零年四月四日</a:t>
                </a: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BD3FBA4-AA49-4D81-B0C6-87B2E1C86872}"/>
                  </a:ext>
                </a:extLst>
              </p:cNvPr>
              <p:cNvSpPr/>
              <p:nvPr/>
            </p:nvSpPr>
            <p:spPr>
              <a:xfrm>
                <a:off x="4736277" y="5521259"/>
                <a:ext cx="233111" cy="233111"/>
              </a:xfrm>
              <a:prstGeom prst="ellipse">
                <a:avLst/>
              </a:prstGeom>
              <a:noFill/>
              <a:ln w="6350">
                <a:solidFill>
                  <a:srgbClr val="263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557BDA6-73DE-4636-8482-EEA56D909A55}"/>
                  </a:ext>
                </a:extLst>
              </p:cNvPr>
              <p:cNvSpPr/>
              <p:nvPr/>
            </p:nvSpPr>
            <p:spPr>
              <a:xfrm>
                <a:off x="5056519" y="5521259"/>
                <a:ext cx="233111" cy="233111"/>
              </a:xfrm>
              <a:prstGeom prst="ellipse">
                <a:avLst/>
              </a:prstGeom>
              <a:noFill/>
              <a:ln w="6350">
                <a:solidFill>
                  <a:srgbClr val="263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2A3436AB-FCC5-464F-B3EF-BE9FB570FA83}"/>
                  </a:ext>
                </a:extLst>
              </p:cNvPr>
              <p:cNvSpPr/>
              <p:nvPr/>
            </p:nvSpPr>
            <p:spPr>
              <a:xfrm>
                <a:off x="5360885" y="5521259"/>
                <a:ext cx="233111" cy="233111"/>
              </a:xfrm>
              <a:prstGeom prst="ellipse">
                <a:avLst/>
              </a:prstGeom>
              <a:noFill/>
              <a:ln w="6350">
                <a:solidFill>
                  <a:srgbClr val="263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848D21EA-1D56-4608-8C7D-88C3A5009B0A}"/>
                  </a:ext>
                </a:extLst>
              </p:cNvPr>
              <p:cNvSpPr/>
              <p:nvPr/>
            </p:nvSpPr>
            <p:spPr>
              <a:xfrm>
                <a:off x="5681127" y="5521259"/>
                <a:ext cx="233111" cy="233111"/>
              </a:xfrm>
              <a:prstGeom prst="ellipse">
                <a:avLst/>
              </a:prstGeom>
              <a:noFill/>
              <a:ln w="6350">
                <a:solidFill>
                  <a:srgbClr val="263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A7B9472-8D19-4AD8-B80D-D64283F83D2F}"/>
                  </a:ext>
                </a:extLst>
              </p:cNvPr>
              <p:cNvSpPr/>
              <p:nvPr/>
            </p:nvSpPr>
            <p:spPr>
              <a:xfrm>
                <a:off x="5987626" y="5521259"/>
                <a:ext cx="233111" cy="233111"/>
              </a:xfrm>
              <a:prstGeom prst="ellipse">
                <a:avLst/>
              </a:prstGeom>
              <a:noFill/>
              <a:ln w="6350">
                <a:solidFill>
                  <a:srgbClr val="263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5C82D18-66FC-4E68-93C8-48C327C0A2BA}"/>
                  </a:ext>
                </a:extLst>
              </p:cNvPr>
              <p:cNvSpPr/>
              <p:nvPr/>
            </p:nvSpPr>
            <p:spPr>
              <a:xfrm>
                <a:off x="6307868" y="5521259"/>
                <a:ext cx="233111" cy="233111"/>
              </a:xfrm>
              <a:prstGeom prst="ellipse">
                <a:avLst/>
              </a:prstGeom>
              <a:noFill/>
              <a:ln w="6350">
                <a:solidFill>
                  <a:srgbClr val="263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61A1083-24AA-473F-9498-943C65195E71}"/>
                  </a:ext>
                </a:extLst>
              </p:cNvPr>
              <p:cNvSpPr/>
              <p:nvPr/>
            </p:nvSpPr>
            <p:spPr>
              <a:xfrm>
                <a:off x="6614367" y="5521259"/>
                <a:ext cx="233111" cy="233111"/>
              </a:xfrm>
              <a:prstGeom prst="ellipse">
                <a:avLst/>
              </a:prstGeom>
              <a:noFill/>
              <a:ln w="6350">
                <a:solidFill>
                  <a:srgbClr val="263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11919BF8-2AAB-4032-A407-4653635C94D4}"/>
                  </a:ext>
                </a:extLst>
              </p:cNvPr>
              <p:cNvSpPr/>
              <p:nvPr/>
            </p:nvSpPr>
            <p:spPr>
              <a:xfrm>
                <a:off x="6934609" y="5521259"/>
                <a:ext cx="233111" cy="233111"/>
              </a:xfrm>
              <a:prstGeom prst="ellipse">
                <a:avLst/>
              </a:prstGeom>
              <a:noFill/>
              <a:ln w="6350">
                <a:solidFill>
                  <a:srgbClr val="263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5D1A11C-C3BC-4DB7-9E5E-8CD224748CB9}"/>
                  </a:ext>
                </a:extLst>
              </p:cNvPr>
              <p:cNvSpPr/>
              <p:nvPr/>
            </p:nvSpPr>
            <p:spPr>
              <a:xfrm>
                <a:off x="7241108" y="5521259"/>
                <a:ext cx="233111" cy="233111"/>
              </a:xfrm>
              <a:prstGeom prst="ellipse">
                <a:avLst/>
              </a:prstGeom>
              <a:noFill/>
              <a:ln w="6350">
                <a:solidFill>
                  <a:srgbClr val="263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964D86E-19F0-4671-B3BD-CBB2364E0B4C}"/>
                </a:ext>
              </a:extLst>
            </p:cNvPr>
            <p:cNvCxnSpPr/>
            <p:nvPr/>
          </p:nvCxnSpPr>
          <p:spPr>
            <a:xfrm flipH="1">
              <a:off x="6940896" y="5478022"/>
              <a:ext cx="110672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263E60"/>
                  </a:gs>
                  <a:gs pos="100000">
                    <a:srgbClr val="345C7F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2C16704-9C90-4E4C-BF7A-BD66A3CEB115}"/>
                </a:ext>
              </a:extLst>
            </p:cNvPr>
            <p:cNvCxnSpPr>
              <a:cxnSpLocks/>
            </p:cNvCxnSpPr>
            <p:nvPr/>
          </p:nvCxnSpPr>
          <p:spPr>
            <a:xfrm>
              <a:off x="4113747" y="5478022"/>
              <a:ext cx="110672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263E60"/>
                  </a:gs>
                  <a:gs pos="100000">
                    <a:srgbClr val="345C7F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3CDF903-B220-41D8-96D4-DB1AD3842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073" y="11509170"/>
            <a:ext cx="3944454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22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 descr="图片包含 游戏机, 黑暗, 树, 桌子&#10;&#10;描述已自动生成">
            <a:extLst>
              <a:ext uri="{FF2B5EF4-FFF2-40B4-BE49-F238E27FC236}">
                <a16:creationId xmlns:a16="http://schemas.microsoft.com/office/drawing/2014/main" id="{F217B4B9-5585-42B5-9CEA-D73891AFCB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4" y="0"/>
            <a:ext cx="2090081" cy="209008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BB5CCBE-4129-47FE-B4CD-DD3081B1F64E}"/>
              </a:ext>
            </a:extLst>
          </p:cNvPr>
          <p:cNvGrpSpPr/>
          <p:nvPr/>
        </p:nvGrpSpPr>
        <p:grpSpPr>
          <a:xfrm>
            <a:off x="913137" y="1362637"/>
            <a:ext cx="2820664" cy="4051375"/>
            <a:chOff x="913137" y="1007037"/>
            <a:chExt cx="2820664" cy="40513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299D20E-5CB8-41F6-A2D1-2540340FAC30}"/>
                </a:ext>
              </a:extLst>
            </p:cNvPr>
            <p:cNvGrpSpPr/>
            <p:nvPr/>
          </p:nvGrpSpPr>
          <p:grpSpPr>
            <a:xfrm>
              <a:off x="1125220" y="1290320"/>
              <a:ext cx="2379980" cy="3751580"/>
              <a:chOff x="3474720" y="2141220"/>
              <a:chExt cx="2019300" cy="286512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B66834F-7FC4-4BF2-9E59-B3BD280E0EC5}"/>
                  </a:ext>
                </a:extLst>
              </p:cNvPr>
              <p:cNvSpPr/>
              <p:nvPr/>
            </p:nvSpPr>
            <p:spPr>
              <a:xfrm>
                <a:off x="3474720" y="2194560"/>
                <a:ext cx="2019300" cy="2750820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18179AE-964B-4209-8639-2A4FCB0DD03A}"/>
                  </a:ext>
                </a:extLst>
              </p:cNvPr>
              <p:cNvSpPr/>
              <p:nvPr/>
            </p:nvSpPr>
            <p:spPr>
              <a:xfrm>
                <a:off x="3543300" y="2141220"/>
                <a:ext cx="1882140" cy="286512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1000" sy="101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A8E3F6E-6431-4BB7-A9D0-6DDF9A227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773" y="1007037"/>
              <a:ext cx="1043028" cy="695352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8A64FC4A-F4F4-4125-BB51-FBF4A59AD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37" y="4363060"/>
              <a:ext cx="1043028" cy="695352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A98EA91-6EE1-44BC-8853-00E7F97754AE}"/>
              </a:ext>
            </a:extLst>
          </p:cNvPr>
          <p:cNvSpPr txBox="1"/>
          <p:nvPr/>
        </p:nvSpPr>
        <p:spPr>
          <a:xfrm>
            <a:off x="1348108" y="3082297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CC251C-D82B-4720-89F4-42A01C0326FA}"/>
              </a:ext>
            </a:extLst>
          </p:cNvPr>
          <p:cNvSpPr txBox="1"/>
          <p:nvPr/>
        </p:nvSpPr>
        <p:spPr>
          <a:xfrm>
            <a:off x="1348108" y="4040819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A8A9C2-DBE8-4E2D-91D0-CF34F88DFFD5}"/>
              </a:ext>
            </a:extLst>
          </p:cNvPr>
          <p:cNvGrpSpPr/>
          <p:nvPr/>
        </p:nvGrpSpPr>
        <p:grpSpPr>
          <a:xfrm>
            <a:off x="4580000" y="1362637"/>
            <a:ext cx="2913001" cy="4034863"/>
            <a:chOff x="820800" y="1007037"/>
            <a:chExt cx="2913001" cy="403486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B85E0FE3-799F-46B0-8C2D-24A82B118EEB}"/>
                </a:ext>
              </a:extLst>
            </p:cNvPr>
            <p:cNvGrpSpPr/>
            <p:nvPr/>
          </p:nvGrpSpPr>
          <p:grpSpPr>
            <a:xfrm>
              <a:off x="1125220" y="1290320"/>
              <a:ext cx="2379980" cy="3751580"/>
              <a:chOff x="3474720" y="2141220"/>
              <a:chExt cx="2019300" cy="286512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063EFDB-3193-4A87-98A1-9F27C016C90E}"/>
                  </a:ext>
                </a:extLst>
              </p:cNvPr>
              <p:cNvSpPr/>
              <p:nvPr/>
            </p:nvSpPr>
            <p:spPr>
              <a:xfrm>
                <a:off x="3474720" y="2194560"/>
                <a:ext cx="2019300" cy="2750820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937C69A-172A-4790-BF17-B04980D11AFD}"/>
                  </a:ext>
                </a:extLst>
              </p:cNvPr>
              <p:cNvSpPr/>
              <p:nvPr/>
            </p:nvSpPr>
            <p:spPr>
              <a:xfrm>
                <a:off x="3543300" y="2141220"/>
                <a:ext cx="1882140" cy="286512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1000" sy="101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2DD0330-0A23-48CC-9F98-FF37D60EA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773" y="1007037"/>
              <a:ext cx="1043028" cy="695352"/>
            </a:xfrm>
            <a:prstGeom prst="rect">
              <a:avLst/>
            </a:prstGeom>
          </p:spPr>
        </p:pic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F9FD3EA8-225E-48C1-8C58-2372CA52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00" y="4319603"/>
              <a:ext cx="1043028" cy="695352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862E6048-63F4-4E1C-9678-CF662211A435}"/>
              </a:ext>
            </a:extLst>
          </p:cNvPr>
          <p:cNvSpPr txBox="1"/>
          <p:nvPr/>
        </p:nvSpPr>
        <p:spPr>
          <a:xfrm>
            <a:off x="5107308" y="3082297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159DE4B-29CD-4C5B-91F6-1B4591599D30}"/>
              </a:ext>
            </a:extLst>
          </p:cNvPr>
          <p:cNvSpPr txBox="1"/>
          <p:nvPr/>
        </p:nvSpPr>
        <p:spPr>
          <a:xfrm>
            <a:off x="5107308" y="4040819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AC268DB-F02F-447D-BE73-2236B6FA7A77}"/>
              </a:ext>
            </a:extLst>
          </p:cNvPr>
          <p:cNvGrpSpPr/>
          <p:nvPr/>
        </p:nvGrpSpPr>
        <p:grpSpPr>
          <a:xfrm>
            <a:off x="8400902" y="1362637"/>
            <a:ext cx="2881780" cy="4104706"/>
            <a:chOff x="852021" y="1007037"/>
            <a:chExt cx="2881780" cy="4104706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D95C9D05-1A9D-473D-BB53-C02232C87AB4}"/>
                </a:ext>
              </a:extLst>
            </p:cNvPr>
            <p:cNvGrpSpPr/>
            <p:nvPr/>
          </p:nvGrpSpPr>
          <p:grpSpPr>
            <a:xfrm>
              <a:off x="1125220" y="1290320"/>
              <a:ext cx="2379980" cy="3751580"/>
              <a:chOff x="3474720" y="2141220"/>
              <a:chExt cx="2019300" cy="286512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6088462-2FE8-4549-9471-82CEBDC07AED}"/>
                  </a:ext>
                </a:extLst>
              </p:cNvPr>
              <p:cNvSpPr/>
              <p:nvPr/>
            </p:nvSpPr>
            <p:spPr>
              <a:xfrm>
                <a:off x="3474720" y="2194560"/>
                <a:ext cx="2019300" cy="2750820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3890478-36A7-4AF5-8549-0002417CF476}"/>
                  </a:ext>
                </a:extLst>
              </p:cNvPr>
              <p:cNvSpPr/>
              <p:nvPr/>
            </p:nvSpPr>
            <p:spPr>
              <a:xfrm>
                <a:off x="3543300" y="2141220"/>
                <a:ext cx="1882140" cy="286512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1000" sy="101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F495258-C375-42E3-8319-E7069E75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773" y="1007037"/>
              <a:ext cx="1043028" cy="695352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06BC010A-42AA-40F3-B371-2887C22C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021" y="4416391"/>
              <a:ext cx="1043028" cy="695352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51333608-5A3F-4006-B2F8-1238806BAAF4}"/>
              </a:ext>
            </a:extLst>
          </p:cNvPr>
          <p:cNvSpPr txBox="1"/>
          <p:nvPr/>
        </p:nvSpPr>
        <p:spPr>
          <a:xfrm>
            <a:off x="8896989" y="3082297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81CBE8C-44E5-4E9F-960A-830E2E49DCC0}"/>
              </a:ext>
            </a:extLst>
          </p:cNvPr>
          <p:cNvSpPr txBox="1"/>
          <p:nvPr/>
        </p:nvSpPr>
        <p:spPr>
          <a:xfrm>
            <a:off x="8896989" y="4040819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7629128-99CB-4C6B-8954-817473BDF781}"/>
              </a:ext>
            </a:extLst>
          </p:cNvPr>
          <p:cNvGrpSpPr/>
          <p:nvPr/>
        </p:nvGrpSpPr>
        <p:grpSpPr>
          <a:xfrm>
            <a:off x="1410330" y="1820289"/>
            <a:ext cx="1867913" cy="1054828"/>
            <a:chOff x="1410330" y="1776747"/>
            <a:chExt cx="1867913" cy="1054828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1C3B1DEE-321D-492C-99CA-54858E321794}"/>
                </a:ext>
              </a:extLst>
            </p:cNvPr>
            <p:cNvGrpSpPr/>
            <p:nvPr/>
          </p:nvGrpSpPr>
          <p:grpSpPr>
            <a:xfrm>
              <a:off x="1410330" y="1776747"/>
              <a:ext cx="1867913" cy="898732"/>
              <a:chOff x="1410330" y="1776747"/>
              <a:chExt cx="1867913" cy="898732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24B042EA-5402-4030-A9FE-28EB34F210ED}"/>
                  </a:ext>
                </a:extLst>
              </p:cNvPr>
              <p:cNvGrpSpPr/>
              <p:nvPr/>
            </p:nvGrpSpPr>
            <p:grpSpPr>
              <a:xfrm>
                <a:off x="1410330" y="1866645"/>
                <a:ext cx="1867913" cy="808834"/>
                <a:chOff x="1410330" y="1866645"/>
                <a:chExt cx="1867913" cy="808834"/>
              </a:xfrm>
            </p:grpSpPr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DB243D6-62EB-43F8-AF34-C2C4322F10D7}"/>
                    </a:ext>
                  </a:extLst>
                </p:cNvPr>
                <p:cNvSpPr txBox="1"/>
                <p:nvPr/>
              </p:nvSpPr>
              <p:spPr>
                <a:xfrm>
                  <a:off x="1434651" y="2276267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点击输入关键词</a:t>
                  </a: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B12431EB-8B61-4D9E-BFC7-290101C80D76}"/>
                    </a:ext>
                  </a:extLst>
                </p:cNvPr>
                <p:cNvSpPr txBox="1"/>
                <p:nvPr/>
              </p:nvSpPr>
              <p:spPr>
                <a:xfrm>
                  <a:off x="1410330" y="1866645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01</a:t>
                  </a: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</p:grpSp>
          <p:pic>
            <p:nvPicPr>
              <p:cNvPr id="81" name="图片 80" descr="图片包含 游戏机, 白色, 房间&#10;&#10;描述已自动生成">
                <a:extLst>
                  <a:ext uri="{FF2B5EF4-FFF2-40B4-BE49-F238E27FC236}">
                    <a16:creationId xmlns:a16="http://schemas.microsoft.com/office/drawing/2014/main" id="{589FF4A4-4BF5-4C63-ADE8-E6754C9E44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32" t="7340" r="36771" b="65269"/>
              <a:stretch/>
            </p:blipFill>
            <p:spPr>
              <a:xfrm rot="7739861">
                <a:off x="2044383" y="1762075"/>
                <a:ext cx="547526" cy="576870"/>
              </a:xfrm>
              <a:prstGeom prst="rect">
                <a:avLst/>
              </a:prstGeom>
            </p:spPr>
          </p:pic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1EEC495-374E-47CD-B0AF-17C75274C4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2475" y="2831575"/>
              <a:ext cx="405470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4DFA3E8-21EE-40B7-B1F1-E4FA8DFEAA49}"/>
              </a:ext>
            </a:extLst>
          </p:cNvPr>
          <p:cNvGrpSpPr/>
          <p:nvPr/>
        </p:nvGrpSpPr>
        <p:grpSpPr>
          <a:xfrm>
            <a:off x="5186794" y="1810665"/>
            <a:ext cx="1867913" cy="1064452"/>
            <a:chOff x="1410330" y="1767123"/>
            <a:chExt cx="1867913" cy="1064452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D048E1AE-D74B-45FB-AD5B-6693059CF607}"/>
                </a:ext>
              </a:extLst>
            </p:cNvPr>
            <p:cNvGrpSpPr/>
            <p:nvPr/>
          </p:nvGrpSpPr>
          <p:grpSpPr>
            <a:xfrm>
              <a:off x="1410330" y="1767123"/>
              <a:ext cx="1867913" cy="908356"/>
              <a:chOff x="1410330" y="1767123"/>
              <a:chExt cx="1867913" cy="908356"/>
            </a:xfrm>
          </p:grpSpPr>
          <p:pic>
            <p:nvPicPr>
              <p:cNvPr id="97" name="图片 96" descr="图片包含 游戏机, 白色, 房间&#10;&#10;描述已自动生成">
                <a:extLst>
                  <a:ext uri="{FF2B5EF4-FFF2-40B4-BE49-F238E27FC236}">
                    <a16:creationId xmlns:a16="http://schemas.microsoft.com/office/drawing/2014/main" id="{DA855138-6C0E-45D9-8C2B-3E199EB46A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32" t="7340" r="36771" b="65269"/>
              <a:stretch/>
            </p:blipFill>
            <p:spPr>
              <a:xfrm rot="7739861">
                <a:off x="2044381" y="1752451"/>
                <a:ext cx="547526" cy="576870"/>
              </a:xfrm>
              <a:prstGeom prst="rect">
                <a:avLst/>
              </a:prstGeom>
            </p:spPr>
          </p:pic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20A8F936-6EE2-4A3E-8BB5-2F93BA265AFF}"/>
                  </a:ext>
                </a:extLst>
              </p:cNvPr>
              <p:cNvGrpSpPr/>
              <p:nvPr/>
            </p:nvGrpSpPr>
            <p:grpSpPr>
              <a:xfrm>
                <a:off x="1410330" y="1866645"/>
                <a:ext cx="1867913" cy="808834"/>
                <a:chOff x="1410330" y="1866645"/>
                <a:chExt cx="1867913" cy="808834"/>
              </a:xfrm>
            </p:grpSpPr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9B63F109-4974-4871-A3F1-0ED48D51B5D1}"/>
                    </a:ext>
                  </a:extLst>
                </p:cNvPr>
                <p:cNvSpPr txBox="1"/>
                <p:nvPr/>
              </p:nvSpPr>
              <p:spPr>
                <a:xfrm>
                  <a:off x="1434651" y="2276267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点击输入关键词</a:t>
                  </a:r>
                </a:p>
              </p:txBody>
            </p: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79EBCE1D-FD69-4AEF-BEC9-2B2AE7A442D5}"/>
                    </a:ext>
                  </a:extLst>
                </p:cNvPr>
                <p:cNvSpPr txBox="1"/>
                <p:nvPr/>
              </p:nvSpPr>
              <p:spPr>
                <a:xfrm>
                  <a:off x="1410330" y="1866645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02</a:t>
                  </a: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</p:grpSp>
        </p:grp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69657BF-B34D-49BF-9504-605D0B7B1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2475" y="2831575"/>
              <a:ext cx="405470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32D7037-9171-4CC2-8A02-252A698491F5}"/>
              </a:ext>
            </a:extLst>
          </p:cNvPr>
          <p:cNvGrpSpPr/>
          <p:nvPr/>
        </p:nvGrpSpPr>
        <p:grpSpPr>
          <a:xfrm>
            <a:off x="8963258" y="1828915"/>
            <a:ext cx="1867913" cy="1046202"/>
            <a:chOff x="1410330" y="1785373"/>
            <a:chExt cx="1867913" cy="1046202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26F53A86-4C28-4A5F-8DC6-41B910FC0260}"/>
                </a:ext>
              </a:extLst>
            </p:cNvPr>
            <p:cNvGrpSpPr/>
            <p:nvPr/>
          </p:nvGrpSpPr>
          <p:grpSpPr>
            <a:xfrm>
              <a:off x="1410330" y="1785373"/>
              <a:ext cx="1867913" cy="890106"/>
              <a:chOff x="1410330" y="1785373"/>
              <a:chExt cx="1867913" cy="890106"/>
            </a:xfrm>
          </p:grpSpPr>
          <p:pic>
            <p:nvPicPr>
              <p:cNvPr id="104" name="图片 103" descr="图片包含 游戏机, 白色, 房间&#10;&#10;描述已自动生成">
                <a:extLst>
                  <a:ext uri="{FF2B5EF4-FFF2-40B4-BE49-F238E27FC236}">
                    <a16:creationId xmlns:a16="http://schemas.microsoft.com/office/drawing/2014/main" id="{B0A55139-8F30-4625-BADA-F432C9217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32" t="7340" r="36771" b="65269"/>
              <a:stretch/>
            </p:blipFill>
            <p:spPr>
              <a:xfrm rot="7739861">
                <a:off x="2044381" y="1770701"/>
                <a:ext cx="547526" cy="576870"/>
              </a:xfrm>
              <a:prstGeom prst="rect">
                <a:avLst/>
              </a:prstGeom>
            </p:spPr>
          </p:pic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82303551-3EDB-4FFF-8DF0-0EC46961CD70}"/>
                  </a:ext>
                </a:extLst>
              </p:cNvPr>
              <p:cNvGrpSpPr/>
              <p:nvPr/>
            </p:nvGrpSpPr>
            <p:grpSpPr>
              <a:xfrm>
                <a:off x="1410330" y="1866645"/>
                <a:ext cx="1867913" cy="808834"/>
                <a:chOff x="1410330" y="1866645"/>
                <a:chExt cx="1867913" cy="808834"/>
              </a:xfrm>
            </p:grpSpPr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5E20590B-C4E0-4909-AB36-CD8569653CFD}"/>
                    </a:ext>
                  </a:extLst>
                </p:cNvPr>
                <p:cNvSpPr txBox="1"/>
                <p:nvPr/>
              </p:nvSpPr>
              <p:spPr>
                <a:xfrm>
                  <a:off x="1434651" y="2276267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点击输入关键词</a:t>
                  </a:r>
                </a:p>
              </p:txBody>
            </p: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C5DBFAF9-BC6A-4685-A5C1-35906DF2AA9D}"/>
                    </a:ext>
                  </a:extLst>
                </p:cNvPr>
                <p:cNvSpPr txBox="1"/>
                <p:nvPr/>
              </p:nvSpPr>
              <p:spPr>
                <a:xfrm>
                  <a:off x="1410330" y="1866645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03</a:t>
                  </a: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</p:grpSp>
        </p:grp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F4F280C-7340-4F56-8546-245D7E8374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2475" y="2831575"/>
              <a:ext cx="405470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图片 47" descr="图片包含 游戏机, 电脑&#10;&#10;描述已自动生成">
            <a:extLst>
              <a:ext uri="{FF2B5EF4-FFF2-40B4-BE49-F238E27FC236}">
                <a16:creationId xmlns:a16="http://schemas.microsoft.com/office/drawing/2014/main" id="{01E74D17-D640-40BC-BFD4-1739568E2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814" y="5191150"/>
            <a:ext cx="5893929" cy="18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2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D4C464-0BE4-40AC-BD44-7ABE0073B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0"/>
            <a:ext cx="12193524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A612C79-A563-452F-B3C0-0F27A870470F}"/>
              </a:ext>
            </a:extLst>
          </p:cNvPr>
          <p:cNvSpPr/>
          <p:nvPr/>
        </p:nvSpPr>
        <p:spPr>
          <a:xfrm>
            <a:off x="0" y="0"/>
            <a:ext cx="12222630" cy="691056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97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CBB838-CEE9-4898-9EDA-1D87C4FBC7F3}"/>
              </a:ext>
            </a:extLst>
          </p:cNvPr>
          <p:cNvGrpSpPr/>
          <p:nvPr/>
        </p:nvGrpSpPr>
        <p:grpSpPr>
          <a:xfrm>
            <a:off x="9977750" y="1047463"/>
            <a:ext cx="1160883" cy="1657453"/>
            <a:chOff x="804721" y="916834"/>
            <a:chExt cx="1160883" cy="1657453"/>
          </a:xfrm>
        </p:grpSpPr>
        <p:pic>
          <p:nvPicPr>
            <p:cNvPr id="5" name="图片 4" descr="图片包含 游戏机, 白色, 房间&#10;&#10;描述已自动生成">
              <a:extLst>
                <a:ext uri="{FF2B5EF4-FFF2-40B4-BE49-F238E27FC236}">
                  <a16:creationId xmlns:a16="http://schemas.microsoft.com/office/drawing/2014/main" id="{CD19F146-BCC8-4D89-9F6E-5EA824EA0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2" t="7340" r="36771" b="65269"/>
            <a:stretch/>
          </p:blipFill>
          <p:spPr>
            <a:xfrm rot="7739861">
              <a:off x="834247" y="887308"/>
              <a:ext cx="1101831" cy="116088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4F6C386-A3D3-4543-A32A-570847DC3423}"/>
                </a:ext>
              </a:extLst>
            </p:cNvPr>
            <p:cNvSpPr txBox="1"/>
            <p:nvPr/>
          </p:nvSpPr>
          <p:spPr>
            <a:xfrm>
              <a:off x="1032672" y="1127737"/>
              <a:ext cx="7425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时节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65D7B20-53BC-44C0-BEF5-43B17400A521}"/>
              </a:ext>
            </a:extLst>
          </p:cNvPr>
          <p:cNvSpPr txBox="1"/>
          <p:nvPr/>
        </p:nvSpPr>
        <p:spPr>
          <a:xfrm>
            <a:off x="9612063" y="1873593"/>
            <a:ext cx="461665" cy="2815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点击添加你的关键词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DC1D8A-9F4C-4359-AFEF-A69C36BC4EB8}"/>
              </a:ext>
            </a:extLst>
          </p:cNvPr>
          <p:cNvSpPr txBox="1"/>
          <p:nvPr/>
        </p:nvSpPr>
        <p:spPr>
          <a:xfrm>
            <a:off x="9063407" y="1873593"/>
            <a:ext cx="461665" cy="2815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点击添加你的关键词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07F53A-6C4B-4EF6-B2B2-DDB19D21FA66}"/>
              </a:ext>
            </a:extLst>
          </p:cNvPr>
          <p:cNvSpPr txBox="1"/>
          <p:nvPr/>
        </p:nvSpPr>
        <p:spPr>
          <a:xfrm>
            <a:off x="8514751" y="1873593"/>
            <a:ext cx="461665" cy="2815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点击添加你的关键词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EDC29C-3F7E-4D68-9B12-B9DC0665816A}"/>
              </a:ext>
            </a:extLst>
          </p:cNvPr>
          <p:cNvSpPr txBox="1"/>
          <p:nvPr/>
        </p:nvSpPr>
        <p:spPr>
          <a:xfrm>
            <a:off x="7966095" y="1873593"/>
            <a:ext cx="461665" cy="2815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点击添加你的关键词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D328B5-322D-4517-BDE2-2070868441A2}"/>
              </a:ext>
            </a:extLst>
          </p:cNvPr>
          <p:cNvCxnSpPr>
            <a:cxnSpLocks/>
          </p:cNvCxnSpPr>
          <p:nvPr/>
        </p:nvCxnSpPr>
        <p:spPr>
          <a:xfrm>
            <a:off x="9584767" y="1897228"/>
            <a:ext cx="0" cy="2047383"/>
          </a:xfrm>
          <a:prstGeom prst="line">
            <a:avLst/>
          </a:prstGeom>
          <a:ln>
            <a:solidFill>
              <a:srgbClr val="26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6F3C069-D105-4F47-9129-9CE49E944638}"/>
              </a:ext>
            </a:extLst>
          </p:cNvPr>
          <p:cNvCxnSpPr>
            <a:cxnSpLocks/>
          </p:cNvCxnSpPr>
          <p:nvPr/>
        </p:nvCxnSpPr>
        <p:spPr>
          <a:xfrm>
            <a:off x="9021013" y="1897228"/>
            <a:ext cx="0" cy="2047383"/>
          </a:xfrm>
          <a:prstGeom prst="line">
            <a:avLst/>
          </a:prstGeom>
          <a:ln>
            <a:solidFill>
              <a:srgbClr val="26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29F9CC7-2D2B-4802-BF60-3C101E1F2D1B}"/>
              </a:ext>
            </a:extLst>
          </p:cNvPr>
          <p:cNvCxnSpPr>
            <a:cxnSpLocks/>
          </p:cNvCxnSpPr>
          <p:nvPr/>
        </p:nvCxnSpPr>
        <p:spPr>
          <a:xfrm>
            <a:off x="8468162" y="1897228"/>
            <a:ext cx="0" cy="2047383"/>
          </a:xfrm>
          <a:prstGeom prst="line">
            <a:avLst/>
          </a:prstGeom>
          <a:ln>
            <a:solidFill>
              <a:srgbClr val="26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09B253C-F804-45CB-AAF4-603EC2FD6BF1}"/>
              </a:ext>
            </a:extLst>
          </p:cNvPr>
          <p:cNvCxnSpPr>
            <a:cxnSpLocks/>
          </p:cNvCxnSpPr>
          <p:nvPr/>
        </p:nvCxnSpPr>
        <p:spPr>
          <a:xfrm>
            <a:off x="7913377" y="1897228"/>
            <a:ext cx="0" cy="2047383"/>
          </a:xfrm>
          <a:prstGeom prst="line">
            <a:avLst/>
          </a:prstGeom>
          <a:ln>
            <a:solidFill>
              <a:srgbClr val="26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106A381-FAA8-46E7-900A-3420C1ECEA87}"/>
              </a:ext>
            </a:extLst>
          </p:cNvPr>
          <p:cNvSpPr txBox="1"/>
          <p:nvPr/>
        </p:nvSpPr>
        <p:spPr>
          <a:xfrm>
            <a:off x="500386" y="5907671"/>
            <a:ext cx="791286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</p:spTree>
    <p:extLst>
      <p:ext uri="{BB962C8B-B14F-4D97-AF65-F5344CB8AC3E}">
        <p14:creationId xmlns:p14="http://schemas.microsoft.com/office/powerpoint/2010/main" val="323867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78256F-2B46-43AA-A19B-A5A9778BA615}"/>
              </a:ext>
            </a:extLst>
          </p:cNvPr>
          <p:cNvGrpSpPr/>
          <p:nvPr/>
        </p:nvGrpSpPr>
        <p:grpSpPr>
          <a:xfrm>
            <a:off x="587375" y="1109824"/>
            <a:ext cx="10126729" cy="4929169"/>
            <a:chOff x="1125220" y="1594403"/>
            <a:chExt cx="2379980" cy="389199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0C3C38-54BC-4CF9-B7D2-D5045D9E359B}"/>
                </a:ext>
              </a:extLst>
            </p:cNvPr>
            <p:cNvSpPr/>
            <p:nvPr/>
          </p:nvSpPr>
          <p:spPr>
            <a:xfrm>
              <a:off x="1125220" y="1715763"/>
              <a:ext cx="2379980" cy="3601916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633322F-6019-43B3-B203-3860E301BDA0}"/>
                </a:ext>
              </a:extLst>
            </p:cNvPr>
            <p:cNvSpPr/>
            <p:nvPr/>
          </p:nvSpPr>
          <p:spPr>
            <a:xfrm>
              <a:off x="1166949" y="1594403"/>
              <a:ext cx="2299058" cy="3891995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405A1A-2185-455E-A980-4F10D3C6AB4B}"/>
              </a:ext>
            </a:extLst>
          </p:cNvPr>
          <p:cNvGrpSpPr/>
          <p:nvPr/>
        </p:nvGrpSpPr>
        <p:grpSpPr>
          <a:xfrm>
            <a:off x="10058617" y="3840734"/>
            <a:ext cx="2319341" cy="2061420"/>
            <a:chOff x="2520278" y="1319082"/>
            <a:chExt cx="2319341" cy="20614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B2F5B46-E1BB-446E-A5BC-C2D6FAFEF235}"/>
                </a:ext>
              </a:extLst>
            </p:cNvPr>
            <p:cNvSpPr txBox="1"/>
            <p:nvPr/>
          </p:nvSpPr>
          <p:spPr>
            <a:xfrm>
              <a:off x="2520278" y="1319082"/>
              <a:ext cx="14171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>
                  <a:gradFill flip="none" rotWithShape="1">
                    <a:gsLst>
                      <a:gs pos="100000">
                        <a:srgbClr val="263E60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5400000" scaled="1"/>
                    <a:tileRect/>
                  </a:gra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defRPr>
              </a:lvl1pPr>
            </a:lstStyle>
            <a:p>
              <a:r>
                <a:rPr lang="zh-CN" altLang="en-US" sz="9600" dirty="0"/>
                <a:t>清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096AB08-5917-4A56-A077-9BD247A87992}"/>
                </a:ext>
              </a:extLst>
            </p:cNvPr>
            <p:cNvSpPr txBox="1"/>
            <p:nvPr/>
          </p:nvSpPr>
          <p:spPr>
            <a:xfrm>
              <a:off x="3422438" y="2119493"/>
              <a:ext cx="14171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>
                  <a:gradFill flip="none" rotWithShape="1">
                    <a:gsLst>
                      <a:gs pos="100000">
                        <a:srgbClr val="263E60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5400000" scaled="1"/>
                    <a:tileRect/>
                  </a:gra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明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111A546-C3BA-4EEB-BEDD-994FEF2026D7}"/>
                </a:ext>
              </a:extLst>
            </p:cNvPr>
            <p:cNvSpPr txBox="1"/>
            <p:nvPr/>
          </p:nvSpPr>
          <p:spPr>
            <a:xfrm>
              <a:off x="3146617" y="3041948"/>
              <a:ext cx="11587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gradFill flip="none" rotWithShape="1">
                    <a:gsLst>
                      <a:gs pos="100000">
                        <a:srgbClr val="263E60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5400000" scaled="1"/>
                    <a:tileRect/>
                  </a:gra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Qing </a:t>
              </a:r>
              <a:r>
                <a:rPr lang="en-US" altLang="zh-CN" sz="1600" dirty="0" err="1">
                  <a:gradFill flip="none" rotWithShape="1">
                    <a:gsLst>
                      <a:gs pos="100000">
                        <a:srgbClr val="263E60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5400000" scaled="1"/>
                    <a:tileRect/>
                  </a:gra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ming</a:t>
              </a:r>
              <a:endParaRPr lang="zh-CN" altLang="en-US" sz="1600" dirty="0">
                <a:gradFill flip="none" rotWithShape="1">
                  <a:gsLst>
                    <a:gs pos="100000">
                      <a:srgbClr val="263E60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306CB9A-85C7-4A32-AADA-71396C0DF6FA}"/>
              </a:ext>
            </a:extLst>
          </p:cNvPr>
          <p:cNvSpPr txBox="1"/>
          <p:nvPr/>
        </p:nvSpPr>
        <p:spPr>
          <a:xfrm>
            <a:off x="971011" y="1695374"/>
            <a:ext cx="2673710" cy="50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F19691-DE69-4CC8-AB2F-832C4FE6DE07}"/>
              </a:ext>
            </a:extLst>
          </p:cNvPr>
          <p:cNvSpPr txBox="1"/>
          <p:nvPr/>
        </p:nvSpPr>
        <p:spPr>
          <a:xfrm>
            <a:off x="1178368" y="2305602"/>
            <a:ext cx="8880249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点击输入你的观点，该段文字为文本框占位，内容无实际意义可以忽略，替换为文字内容，点击输入你的观点该段文字为文本框占位，内容无实际意义可以忽略，替换为文字内容</a:t>
            </a: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794B31-B445-4043-A7F1-9779FE884EE9}"/>
              </a:ext>
            </a:extLst>
          </p:cNvPr>
          <p:cNvSpPr txBox="1"/>
          <p:nvPr/>
        </p:nvSpPr>
        <p:spPr>
          <a:xfrm>
            <a:off x="1178368" y="3415426"/>
            <a:ext cx="8796867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点击输入你的观点，该段文字为文本框占位，内容无实际意义可以忽略，替换为文字内容，点击输入你的观点该段文字为文本框占位，内容无实际意义可以忽略，替换为文字内容</a:t>
            </a: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04A05A-B6A2-43FB-9E24-429E2EE58BFC}"/>
              </a:ext>
            </a:extLst>
          </p:cNvPr>
          <p:cNvSpPr txBox="1"/>
          <p:nvPr/>
        </p:nvSpPr>
        <p:spPr>
          <a:xfrm>
            <a:off x="1178368" y="4525250"/>
            <a:ext cx="8796867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点击输入你的观点，该段文字为文本框占位，内容无实际意义可以忽略，替换为文字内容，点击输入你的观点该段文字为文本框占位，内容无实际意义可以忽略，替换为文字内容</a:t>
            </a: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点击输入你的观点，该段文字为文本框占位，内容无实际意义可以忽略，替换为文字内容。</a:t>
            </a:r>
          </a:p>
        </p:txBody>
      </p:sp>
      <p:pic>
        <p:nvPicPr>
          <p:cNvPr id="26" name="图片 25" descr="图片包含 游戏机, 黑暗, 树, 桌子&#10;&#10;描述已自动生成">
            <a:extLst>
              <a:ext uri="{FF2B5EF4-FFF2-40B4-BE49-F238E27FC236}">
                <a16:creationId xmlns:a16="http://schemas.microsoft.com/office/drawing/2014/main" id="{F04BB6F9-4606-4E62-987A-00BE983C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0652" y="0"/>
            <a:ext cx="2090081" cy="209008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BB61140-D036-48B6-8F0D-D1DF144B7AE4}"/>
              </a:ext>
            </a:extLst>
          </p:cNvPr>
          <p:cNvGrpSpPr/>
          <p:nvPr/>
        </p:nvGrpSpPr>
        <p:grpSpPr>
          <a:xfrm>
            <a:off x="1292884" y="3260809"/>
            <a:ext cx="8576830" cy="12700"/>
            <a:chOff x="1292884" y="3260809"/>
            <a:chExt cx="8576830" cy="12700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44B425D-C59E-45F0-8F01-1E5D9A817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884" y="3260809"/>
              <a:ext cx="468000" cy="0"/>
            </a:xfrm>
            <a:prstGeom prst="line">
              <a:avLst/>
            </a:prstGeom>
            <a:ln w="4445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B3FDB5A-EC4A-4860-BB93-EB9CE1F14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5794" y="3273509"/>
              <a:ext cx="8363920" cy="0"/>
            </a:xfrm>
            <a:prstGeom prst="line">
              <a:avLst/>
            </a:prstGeom>
            <a:ln w="6350">
              <a:solidFill>
                <a:srgbClr val="30597D">
                  <a:alpha val="6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C8B27C3-BBE3-4EFE-8B7F-D940D4EE0DD5}"/>
              </a:ext>
            </a:extLst>
          </p:cNvPr>
          <p:cNvGrpSpPr/>
          <p:nvPr/>
        </p:nvGrpSpPr>
        <p:grpSpPr>
          <a:xfrm>
            <a:off x="1292884" y="4407044"/>
            <a:ext cx="8576830" cy="12700"/>
            <a:chOff x="1292884" y="3260809"/>
            <a:chExt cx="8576830" cy="12700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17B1050-0047-492D-8C36-4AB0EDB2E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884" y="3260809"/>
              <a:ext cx="468000" cy="0"/>
            </a:xfrm>
            <a:prstGeom prst="line">
              <a:avLst/>
            </a:prstGeom>
            <a:ln w="4445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DC5E056-B82C-4708-80B4-C06071412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5794" y="3273509"/>
              <a:ext cx="8363920" cy="0"/>
            </a:xfrm>
            <a:prstGeom prst="line">
              <a:avLst/>
            </a:prstGeom>
            <a:ln w="6350">
              <a:solidFill>
                <a:srgbClr val="30597D">
                  <a:alpha val="6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340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3DB72CE-466A-4C2D-AD04-9653E81434B7}"/>
              </a:ext>
            </a:extLst>
          </p:cNvPr>
          <p:cNvGrpSpPr/>
          <p:nvPr/>
        </p:nvGrpSpPr>
        <p:grpSpPr>
          <a:xfrm>
            <a:off x="882690" y="1609719"/>
            <a:ext cx="1160883" cy="1657453"/>
            <a:chOff x="804721" y="916834"/>
            <a:chExt cx="1160883" cy="1657453"/>
          </a:xfrm>
        </p:grpSpPr>
        <p:pic>
          <p:nvPicPr>
            <p:cNvPr id="10" name="图片 9" descr="图片包含 游戏机, 白色, 房间&#10;&#10;描述已自动生成">
              <a:extLst>
                <a:ext uri="{FF2B5EF4-FFF2-40B4-BE49-F238E27FC236}">
                  <a16:creationId xmlns:a16="http://schemas.microsoft.com/office/drawing/2014/main" id="{D3A72889-9991-4793-B6DF-B6479EF2C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2" t="7340" r="36771" b="65269"/>
            <a:stretch/>
          </p:blipFill>
          <p:spPr>
            <a:xfrm rot="7739861">
              <a:off x="834247" y="887308"/>
              <a:ext cx="1101831" cy="116088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BA76641-2E22-4523-99B8-685B86CA8BBA}"/>
                </a:ext>
              </a:extLst>
            </p:cNvPr>
            <p:cNvSpPr txBox="1"/>
            <p:nvPr/>
          </p:nvSpPr>
          <p:spPr>
            <a:xfrm>
              <a:off x="1032672" y="1127737"/>
              <a:ext cx="7425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烟雨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F3CBFB5-E4FE-4969-9D25-DD5A3E476929}"/>
              </a:ext>
            </a:extLst>
          </p:cNvPr>
          <p:cNvSpPr txBox="1"/>
          <p:nvPr/>
        </p:nvSpPr>
        <p:spPr>
          <a:xfrm>
            <a:off x="2219973" y="2195918"/>
            <a:ext cx="461665" cy="2815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点击此处添加你的关键词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C5160E-B166-490E-9017-830235D93F02}"/>
              </a:ext>
            </a:extLst>
          </p:cNvPr>
          <p:cNvSpPr txBox="1"/>
          <p:nvPr/>
        </p:nvSpPr>
        <p:spPr>
          <a:xfrm>
            <a:off x="2881720" y="2195918"/>
            <a:ext cx="461665" cy="2815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点击此处添加你的关键词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3BCC63-B71A-4514-BD24-92896EBCFFDB}"/>
              </a:ext>
            </a:extLst>
          </p:cNvPr>
          <p:cNvSpPr txBox="1"/>
          <p:nvPr/>
        </p:nvSpPr>
        <p:spPr>
          <a:xfrm>
            <a:off x="3543467" y="2195918"/>
            <a:ext cx="461665" cy="2815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点击此处添加你的关键词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B1A55D-30B6-491C-B67E-EB4F3C99CCE2}"/>
              </a:ext>
            </a:extLst>
          </p:cNvPr>
          <p:cNvSpPr txBox="1"/>
          <p:nvPr/>
        </p:nvSpPr>
        <p:spPr>
          <a:xfrm>
            <a:off x="4205214" y="2195918"/>
            <a:ext cx="461665" cy="2815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点击此处添加你的关键词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93A6CE-5E62-40CF-A058-5FDDD3BC4088}"/>
              </a:ext>
            </a:extLst>
          </p:cNvPr>
          <p:cNvSpPr txBox="1"/>
          <p:nvPr/>
        </p:nvSpPr>
        <p:spPr>
          <a:xfrm>
            <a:off x="4866960" y="2195918"/>
            <a:ext cx="461665" cy="28157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点击此处添加你的关键词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6BAFE1-D80B-4CCC-BD6D-ED1FBCDB77F2}"/>
              </a:ext>
            </a:extLst>
          </p:cNvPr>
          <p:cNvCxnSpPr>
            <a:cxnSpLocks/>
          </p:cNvCxnSpPr>
          <p:nvPr/>
        </p:nvCxnSpPr>
        <p:spPr>
          <a:xfrm>
            <a:off x="2790878" y="2263097"/>
            <a:ext cx="0" cy="2529628"/>
          </a:xfrm>
          <a:prstGeom prst="line">
            <a:avLst/>
          </a:prstGeom>
          <a:ln>
            <a:solidFill>
              <a:srgbClr val="26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D72AF4C-9D74-4EE3-B65B-FE7BF1A65C50}"/>
              </a:ext>
            </a:extLst>
          </p:cNvPr>
          <p:cNvCxnSpPr>
            <a:cxnSpLocks/>
          </p:cNvCxnSpPr>
          <p:nvPr/>
        </p:nvCxnSpPr>
        <p:spPr>
          <a:xfrm>
            <a:off x="3415580" y="2263097"/>
            <a:ext cx="0" cy="2529628"/>
          </a:xfrm>
          <a:prstGeom prst="line">
            <a:avLst/>
          </a:prstGeom>
          <a:ln>
            <a:solidFill>
              <a:srgbClr val="26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63FACD0-2066-4323-87F0-E7780F46D5E6}"/>
              </a:ext>
            </a:extLst>
          </p:cNvPr>
          <p:cNvCxnSpPr>
            <a:cxnSpLocks/>
          </p:cNvCxnSpPr>
          <p:nvPr/>
        </p:nvCxnSpPr>
        <p:spPr>
          <a:xfrm>
            <a:off x="4098338" y="2263097"/>
            <a:ext cx="0" cy="2529628"/>
          </a:xfrm>
          <a:prstGeom prst="line">
            <a:avLst/>
          </a:prstGeom>
          <a:ln>
            <a:solidFill>
              <a:srgbClr val="26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BF6866A-7FEC-4FC8-A534-993A5E1451D0}"/>
              </a:ext>
            </a:extLst>
          </p:cNvPr>
          <p:cNvCxnSpPr>
            <a:cxnSpLocks/>
          </p:cNvCxnSpPr>
          <p:nvPr/>
        </p:nvCxnSpPr>
        <p:spPr>
          <a:xfrm>
            <a:off x="4795187" y="2263097"/>
            <a:ext cx="0" cy="2529628"/>
          </a:xfrm>
          <a:prstGeom prst="line">
            <a:avLst/>
          </a:prstGeom>
          <a:ln>
            <a:solidFill>
              <a:srgbClr val="26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A2E7C42-9582-4CFA-A4B5-512486A5CC3D}"/>
              </a:ext>
            </a:extLst>
          </p:cNvPr>
          <p:cNvCxnSpPr>
            <a:cxnSpLocks/>
          </p:cNvCxnSpPr>
          <p:nvPr/>
        </p:nvCxnSpPr>
        <p:spPr>
          <a:xfrm>
            <a:off x="5419303" y="2263097"/>
            <a:ext cx="0" cy="2529628"/>
          </a:xfrm>
          <a:prstGeom prst="line">
            <a:avLst/>
          </a:prstGeom>
          <a:ln>
            <a:solidFill>
              <a:srgbClr val="26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8645E1B-B99B-4C65-BB55-4825DED70563}"/>
              </a:ext>
            </a:extLst>
          </p:cNvPr>
          <p:cNvSpPr/>
          <p:nvPr/>
        </p:nvSpPr>
        <p:spPr>
          <a:xfrm>
            <a:off x="677527" y="1260110"/>
            <a:ext cx="5508625" cy="433777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63500" sx="101000" sy="101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413A5F0-2457-4785-B551-AE1778F95B4C}"/>
              </a:ext>
            </a:extLst>
          </p:cNvPr>
          <p:cNvGrpSpPr/>
          <p:nvPr/>
        </p:nvGrpSpPr>
        <p:grpSpPr>
          <a:xfrm>
            <a:off x="6831777" y="978794"/>
            <a:ext cx="5138690" cy="6705600"/>
            <a:chOff x="6921929" y="914400"/>
            <a:chExt cx="5138690" cy="6705600"/>
          </a:xfrm>
        </p:grpSpPr>
        <p:pic>
          <p:nvPicPr>
            <p:cNvPr id="6" name="图片 5" descr="图片包含 游戏机, 桌子&#10;&#10;描述已自动生成">
              <a:extLst>
                <a:ext uri="{FF2B5EF4-FFF2-40B4-BE49-F238E27FC236}">
                  <a16:creationId xmlns:a16="http://schemas.microsoft.com/office/drawing/2014/main" id="{4330D07E-B7DE-4528-8C53-15A925A35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6" t="18683" r="23004" b="5253"/>
            <a:stretch/>
          </p:blipFill>
          <p:spPr>
            <a:xfrm>
              <a:off x="6921929" y="914400"/>
              <a:ext cx="5138690" cy="67056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CA7859-11AC-4C60-9AE3-3AD0F51B1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7" r="16677"/>
            <a:stretch/>
          </p:blipFill>
          <p:spPr>
            <a:xfrm rot="21380834">
              <a:off x="7328602" y="1084279"/>
              <a:ext cx="3426597" cy="3426597"/>
            </a:xfrm>
            <a:prstGeom prst="ellipse">
              <a:avLst/>
            </a:prstGeom>
            <a:ln w="6350">
              <a:solidFill>
                <a:schemeClr val="accent5">
                  <a:lumMod val="20000"/>
                  <a:lumOff val="80000"/>
                </a:schemeClr>
              </a:solidFill>
            </a:ln>
            <a:effectLst/>
          </p:spPr>
        </p:pic>
      </p:grpSp>
      <p:pic>
        <p:nvPicPr>
          <p:cNvPr id="30" name="图片 29" descr="图片包含 游戏机&#10;&#10;描述已自动生成">
            <a:extLst>
              <a:ext uri="{FF2B5EF4-FFF2-40B4-BE49-F238E27FC236}">
                <a16:creationId xmlns:a16="http://schemas.microsoft.com/office/drawing/2014/main" id="{C737BE4A-3A28-4F65-A540-6A9168A759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8620">
            <a:off x="5818951" y="1455628"/>
            <a:ext cx="1468066" cy="146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95999AC-29BB-48D0-A62B-94D417385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0"/>
            <a:ext cx="12193524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7D1C1AB-8B51-4B0D-A2C6-A51F4787AA46}"/>
              </a:ext>
            </a:extLst>
          </p:cNvPr>
          <p:cNvSpPr/>
          <p:nvPr/>
        </p:nvSpPr>
        <p:spPr>
          <a:xfrm>
            <a:off x="0" y="0"/>
            <a:ext cx="12222630" cy="6910561"/>
          </a:xfrm>
          <a:prstGeom prst="rect">
            <a:avLst/>
          </a:prstGeom>
          <a:gradFill flip="none" rotWithShape="1">
            <a:gsLst>
              <a:gs pos="69000">
                <a:schemeClr val="accent1">
                  <a:lumMod val="5000"/>
                  <a:lumOff val="95000"/>
                  <a:alpha val="97000"/>
                </a:schemeClr>
              </a:gs>
              <a:gs pos="32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 descr="图片包含 游戏机, 白色, 房间&#10;&#10;描述已自动生成">
            <a:extLst>
              <a:ext uri="{FF2B5EF4-FFF2-40B4-BE49-F238E27FC236}">
                <a16:creationId xmlns:a16="http://schemas.microsoft.com/office/drawing/2014/main" id="{B547890D-9C57-43F7-81CF-072D9F38B6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7340" r="36771" b="65269"/>
          <a:stretch/>
        </p:blipFill>
        <p:spPr>
          <a:xfrm rot="16914630">
            <a:off x="1883873" y="2213010"/>
            <a:ext cx="693581" cy="7307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81102B-0B4D-44EB-A695-4C0222EE4A9F}"/>
              </a:ext>
            </a:extLst>
          </p:cNvPr>
          <p:cNvSpPr txBox="1"/>
          <p:nvPr/>
        </p:nvSpPr>
        <p:spPr>
          <a:xfrm>
            <a:off x="851207" y="2286000"/>
            <a:ext cx="410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【</a:t>
            </a:r>
            <a:r>
              <a:rPr lang="zh-CN" altLang="en-US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第三章节</a:t>
            </a:r>
            <a:r>
              <a:rPr lang="en-US" altLang="zh-CN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】</a:t>
            </a:r>
            <a:endParaRPr lang="zh-CN" altLang="en-US" sz="4000" dirty="0">
              <a:solidFill>
                <a:srgbClr val="263E6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5B0191-4318-40BF-8043-F5AE02A4B8E6}"/>
              </a:ext>
            </a:extLst>
          </p:cNvPr>
          <p:cNvSpPr txBox="1"/>
          <p:nvPr/>
        </p:nvSpPr>
        <p:spPr>
          <a:xfrm>
            <a:off x="952807" y="3300631"/>
            <a:ext cx="461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点击添加过渡页标题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AC1333-B660-418F-B666-250A416268CA}"/>
              </a:ext>
            </a:extLst>
          </p:cNvPr>
          <p:cNvSpPr txBox="1"/>
          <p:nvPr/>
        </p:nvSpPr>
        <p:spPr>
          <a:xfrm>
            <a:off x="989735" y="3915153"/>
            <a:ext cx="4143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Click to add transition page title</a:t>
            </a:r>
            <a:endParaRPr lang="zh-CN" altLang="en-US" sz="1600" dirty="0">
              <a:solidFill>
                <a:srgbClr val="263E6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06E5AB-255E-46B9-8386-4F788FAF9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572" y="1075411"/>
            <a:ext cx="1512621" cy="10084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4AE53F-DDB2-47B2-A215-D7C96EF08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09" y="1836418"/>
            <a:ext cx="981707" cy="654471"/>
          </a:xfrm>
          <a:prstGeom prst="rect">
            <a:avLst/>
          </a:prstGeom>
        </p:spPr>
      </p:pic>
      <p:pic>
        <p:nvPicPr>
          <p:cNvPr id="13" name="图片 12" descr="图片包含 游戏机, 黑暗, 树, 桌子&#10;&#10;描述已自动生成">
            <a:extLst>
              <a:ext uri="{FF2B5EF4-FFF2-40B4-BE49-F238E27FC236}">
                <a16:creationId xmlns:a16="http://schemas.microsoft.com/office/drawing/2014/main" id="{C142A846-2CA9-4222-B1C6-ECD870225C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0652" y="0"/>
            <a:ext cx="2090081" cy="20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163E9AED-5ABD-4A97-B6E9-91DD4142DA05}"/>
              </a:ext>
            </a:extLst>
          </p:cNvPr>
          <p:cNvSpPr txBox="1"/>
          <p:nvPr/>
        </p:nvSpPr>
        <p:spPr>
          <a:xfrm>
            <a:off x="2320433" y="1181488"/>
            <a:ext cx="2673710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332E04-1F41-42EA-B3C9-9BE1A59AF2E8}"/>
              </a:ext>
            </a:extLst>
          </p:cNvPr>
          <p:cNvSpPr txBox="1"/>
          <p:nvPr/>
        </p:nvSpPr>
        <p:spPr>
          <a:xfrm>
            <a:off x="2299190" y="1530636"/>
            <a:ext cx="8880249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点击输入你的观点，该段文字为文本框占位，内容无实际意义可以忽略，替换为文字内容，点击输入你的观点该段文字为文本框占位，内容无实际意义可以忽略，替换为文字内容</a:t>
            </a: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B1F56EE-6B85-4575-B728-DC96053200FF}"/>
              </a:ext>
            </a:extLst>
          </p:cNvPr>
          <p:cNvGrpSpPr/>
          <p:nvPr/>
        </p:nvGrpSpPr>
        <p:grpSpPr>
          <a:xfrm>
            <a:off x="2413706" y="2224382"/>
            <a:ext cx="8576830" cy="12700"/>
            <a:chOff x="1292884" y="3260809"/>
            <a:chExt cx="8576830" cy="1270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28AE552-35BA-4487-B56E-B85CA2302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884" y="3260809"/>
              <a:ext cx="468000" cy="0"/>
            </a:xfrm>
            <a:prstGeom prst="line">
              <a:avLst/>
            </a:prstGeom>
            <a:ln w="4445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2E491EB-DD0F-4B77-A5DF-B94EDA54C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5794" y="3273509"/>
              <a:ext cx="8363920" cy="0"/>
            </a:xfrm>
            <a:prstGeom prst="line">
              <a:avLst/>
            </a:prstGeom>
            <a:ln w="6350">
              <a:solidFill>
                <a:srgbClr val="30597D">
                  <a:alpha val="6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8736360-C658-4BFD-80D8-FEBB8534E42B}"/>
              </a:ext>
            </a:extLst>
          </p:cNvPr>
          <p:cNvSpPr txBox="1"/>
          <p:nvPr/>
        </p:nvSpPr>
        <p:spPr>
          <a:xfrm>
            <a:off x="7146396" y="2912509"/>
            <a:ext cx="2673710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EB2100-82F2-4003-A3B2-ACBE298D11D7}"/>
              </a:ext>
            </a:extLst>
          </p:cNvPr>
          <p:cNvSpPr txBox="1"/>
          <p:nvPr/>
        </p:nvSpPr>
        <p:spPr>
          <a:xfrm>
            <a:off x="939857" y="3261657"/>
            <a:ext cx="8880249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点击输入你的观点，该段文字为文本框占位，内容无实际意义可以忽略，替换为文字内容，点击输入你的观点该段文字为文本框占位，内容无实际意义可以忽略，替换为文字内容</a:t>
            </a: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59551FA-EA94-41D3-863C-20B239BE8222}"/>
              </a:ext>
            </a:extLst>
          </p:cNvPr>
          <p:cNvCxnSpPr>
            <a:cxnSpLocks/>
          </p:cNvCxnSpPr>
          <p:nvPr/>
        </p:nvCxnSpPr>
        <p:spPr>
          <a:xfrm flipH="1">
            <a:off x="9225106" y="3853803"/>
            <a:ext cx="468000" cy="0"/>
          </a:xfrm>
          <a:prstGeom prst="line">
            <a:avLst/>
          </a:prstGeom>
          <a:ln w="4445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F5F6F8C-3E9C-45EC-9CA7-405A9C411C38}"/>
              </a:ext>
            </a:extLst>
          </p:cNvPr>
          <p:cNvCxnSpPr>
            <a:cxnSpLocks/>
          </p:cNvCxnSpPr>
          <p:nvPr/>
        </p:nvCxnSpPr>
        <p:spPr>
          <a:xfrm flipH="1">
            <a:off x="1176786" y="3866503"/>
            <a:ext cx="8363920" cy="0"/>
          </a:xfrm>
          <a:prstGeom prst="line">
            <a:avLst/>
          </a:prstGeom>
          <a:ln w="6350">
            <a:solidFill>
              <a:srgbClr val="30597D">
                <a:alpha val="6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94AD41C-40E5-4BC7-A6D1-5189E78F7AD2}"/>
              </a:ext>
            </a:extLst>
          </p:cNvPr>
          <p:cNvSpPr txBox="1"/>
          <p:nvPr/>
        </p:nvSpPr>
        <p:spPr>
          <a:xfrm>
            <a:off x="2320433" y="4534288"/>
            <a:ext cx="2673710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1148790-A884-44E1-B22F-1052E9523DFF}"/>
              </a:ext>
            </a:extLst>
          </p:cNvPr>
          <p:cNvSpPr txBox="1"/>
          <p:nvPr/>
        </p:nvSpPr>
        <p:spPr>
          <a:xfrm>
            <a:off x="2299190" y="4883436"/>
            <a:ext cx="8880249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点击输入你的观点，该段文字为文本框占位，内容无实际意义可以忽略，替换为文字内容，点击输入你的观点该段文字为文本框占位，内容无实际意义可以忽略，替换为文字内容</a:t>
            </a: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点击输入你的观点。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B5AFEDD-5093-4B54-8E0C-7B32AF3DE48D}"/>
              </a:ext>
            </a:extLst>
          </p:cNvPr>
          <p:cNvGrpSpPr/>
          <p:nvPr/>
        </p:nvGrpSpPr>
        <p:grpSpPr>
          <a:xfrm>
            <a:off x="2413706" y="5577182"/>
            <a:ext cx="8576830" cy="12700"/>
            <a:chOff x="1292884" y="3260809"/>
            <a:chExt cx="8576830" cy="1270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7A05049-A3E3-4BE9-88F5-6C64BF11F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884" y="3260809"/>
              <a:ext cx="468000" cy="0"/>
            </a:xfrm>
            <a:prstGeom prst="line">
              <a:avLst/>
            </a:prstGeom>
            <a:ln w="4445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FA53669-F7FC-455C-BCB5-B71E1BB02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5794" y="3273509"/>
              <a:ext cx="8363920" cy="0"/>
            </a:xfrm>
            <a:prstGeom prst="line">
              <a:avLst/>
            </a:prstGeom>
            <a:ln w="6350">
              <a:solidFill>
                <a:srgbClr val="30597D">
                  <a:alpha val="6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0C4A974E-8AAA-40B7-A09F-A7492471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35" y="998212"/>
            <a:ext cx="1853345" cy="178018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366330F-AA8B-4AD4-B8B9-7F7C5078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715" y="2582449"/>
            <a:ext cx="1853345" cy="178018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F05FE4F3-9650-4562-989F-433508BA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33" y="4348121"/>
            <a:ext cx="1853345" cy="1780186"/>
          </a:xfrm>
          <a:prstGeom prst="rect">
            <a:avLst/>
          </a:prstGeom>
        </p:spPr>
      </p:pic>
      <p:pic>
        <p:nvPicPr>
          <p:cNvPr id="54" name="图片 53" descr="图片包含 游戏机&#10;&#10;描述已自动生成">
            <a:extLst>
              <a:ext uri="{FF2B5EF4-FFF2-40B4-BE49-F238E27FC236}">
                <a16:creationId xmlns:a16="http://schemas.microsoft.com/office/drawing/2014/main" id="{0643772A-30FA-46D8-8405-845A51CB4F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8" y="0"/>
            <a:ext cx="1886857" cy="1886857"/>
          </a:xfrm>
          <a:prstGeom prst="rect">
            <a:avLst/>
          </a:prstGeom>
        </p:spPr>
      </p:pic>
      <p:pic>
        <p:nvPicPr>
          <p:cNvPr id="58" name="图片 57" descr="图片包含 游戏机, 电脑&#10;&#10;描述已自动生成">
            <a:extLst>
              <a:ext uri="{FF2B5EF4-FFF2-40B4-BE49-F238E27FC236}">
                <a16:creationId xmlns:a16="http://schemas.microsoft.com/office/drawing/2014/main" id="{4576D880-C391-4E00-ADCD-0B17652C5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22" y="5426514"/>
            <a:ext cx="5893929" cy="18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E483ED5-B812-4B22-9C5D-4A8537544C41}"/>
              </a:ext>
            </a:extLst>
          </p:cNvPr>
          <p:cNvGrpSpPr/>
          <p:nvPr/>
        </p:nvGrpSpPr>
        <p:grpSpPr>
          <a:xfrm>
            <a:off x="389622" y="-353971"/>
            <a:ext cx="11412755" cy="6556536"/>
            <a:chOff x="1025125" y="175788"/>
            <a:chExt cx="10141750" cy="5826354"/>
          </a:xfrm>
        </p:grpSpPr>
        <p:pic>
          <p:nvPicPr>
            <p:cNvPr id="5" name="图片 4" descr="墙边的截图&#10;&#10;描述已自动生成">
              <a:extLst>
                <a:ext uri="{FF2B5EF4-FFF2-40B4-BE49-F238E27FC236}">
                  <a16:creationId xmlns:a16="http://schemas.microsoft.com/office/drawing/2014/main" id="{CDF26A0F-6545-4C76-BD42-3C5CB98C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125" y="175788"/>
              <a:ext cx="10141750" cy="582635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图片 9" descr="图片包含 雪, 水, 山, 桌子&#10;&#10;描述已自动生成">
              <a:extLst>
                <a:ext uri="{FF2B5EF4-FFF2-40B4-BE49-F238E27FC236}">
                  <a16:creationId xmlns:a16="http://schemas.microsoft.com/office/drawing/2014/main" id="{F50724BA-9FF2-4B81-8DC9-FCD4D2DF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19" b="6436"/>
            <a:stretch/>
          </p:blipFill>
          <p:spPr>
            <a:xfrm>
              <a:off x="2199006" y="1519707"/>
              <a:ext cx="7795000" cy="3103808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622437B-39B7-4446-97D6-44F99F6F7941}"/>
              </a:ext>
            </a:extLst>
          </p:cNvPr>
          <p:cNvSpPr txBox="1"/>
          <p:nvPr/>
        </p:nvSpPr>
        <p:spPr>
          <a:xfrm>
            <a:off x="2139570" y="5194755"/>
            <a:ext cx="7912860" cy="33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54190F-599D-4C23-8779-F1C9DB32532E}"/>
              </a:ext>
            </a:extLst>
          </p:cNvPr>
          <p:cNvSpPr txBox="1"/>
          <p:nvPr/>
        </p:nvSpPr>
        <p:spPr>
          <a:xfrm>
            <a:off x="2139570" y="5529599"/>
            <a:ext cx="7912860" cy="33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pic>
        <p:nvPicPr>
          <p:cNvPr id="16" name="图片 15" descr="图片包含 游戏机, 电脑&#10;&#10;描述已自动生成">
            <a:extLst>
              <a:ext uri="{FF2B5EF4-FFF2-40B4-BE49-F238E27FC236}">
                <a16:creationId xmlns:a16="http://schemas.microsoft.com/office/drawing/2014/main" id="{8B6BC5A6-C279-445F-927F-65B8993BA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640" y="5213805"/>
            <a:ext cx="5893929" cy="1886592"/>
          </a:xfrm>
          <a:prstGeom prst="rect">
            <a:avLst/>
          </a:prstGeom>
        </p:spPr>
      </p:pic>
      <p:pic>
        <p:nvPicPr>
          <p:cNvPr id="17" name="图片 16" descr="图片包含 游戏机, 电脑&#10;&#10;描述已自动生成">
            <a:extLst>
              <a:ext uri="{FF2B5EF4-FFF2-40B4-BE49-F238E27FC236}">
                <a16:creationId xmlns:a16="http://schemas.microsoft.com/office/drawing/2014/main" id="{5CACEDFD-EC5D-4EC5-9D52-4EF9C22B87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2"/>
          <a:stretch/>
        </p:blipFill>
        <p:spPr>
          <a:xfrm>
            <a:off x="9434963" y="4919856"/>
            <a:ext cx="2757038" cy="1886592"/>
          </a:xfrm>
          <a:prstGeom prst="rect">
            <a:avLst/>
          </a:prstGeom>
        </p:spPr>
      </p:pic>
      <p:pic>
        <p:nvPicPr>
          <p:cNvPr id="19" name="图片 18" descr="图片包含 游戏机, 烟花, 鸟&#10;&#10;描述已自动生成">
            <a:extLst>
              <a:ext uri="{FF2B5EF4-FFF2-40B4-BE49-F238E27FC236}">
                <a16:creationId xmlns:a16="http://schemas.microsoft.com/office/drawing/2014/main" id="{E6692F4F-E2B9-4248-837D-DF06CB419C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0" r="60206"/>
          <a:stretch/>
        </p:blipFill>
        <p:spPr>
          <a:xfrm>
            <a:off x="1709481" y="4413170"/>
            <a:ext cx="692188" cy="580264"/>
          </a:xfrm>
          <a:prstGeom prst="rect">
            <a:avLst/>
          </a:prstGeom>
        </p:spPr>
      </p:pic>
      <p:pic>
        <p:nvPicPr>
          <p:cNvPr id="20" name="图片 19" descr="图片包含 游戏机, 烟花, 鸟&#10;&#10;描述已自动生成">
            <a:extLst>
              <a:ext uri="{FF2B5EF4-FFF2-40B4-BE49-F238E27FC236}">
                <a16:creationId xmlns:a16="http://schemas.microsoft.com/office/drawing/2014/main" id="{53E5AD77-AEE2-480A-9F76-5975A2CEB9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40" r="60206"/>
          <a:stretch/>
        </p:blipFill>
        <p:spPr>
          <a:xfrm>
            <a:off x="1469378" y="4778161"/>
            <a:ext cx="468075" cy="3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4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8C38B1-5FAC-4631-A5E2-CD56F6077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6" b="10135"/>
          <a:stretch/>
        </p:blipFill>
        <p:spPr>
          <a:xfrm>
            <a:off x="4027484" y="549275"/>
            <a:ext cx="8164516" cy="630872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D2E2641-E0B9-4DC6-B755-F03BA34E938F}"/>
              </a:ext>
            </a:extLst>
          </p:cNvPr>
          <p:cNvGrpSpPr/>
          <p:nvPr/>
        </p:nvGrpSpPr>
        <p:grpSpPr>
          <a:xfrm>
            <a:off x="8678965" y="1003723"/>
            <a:ext cx="1160883" cy="1657453"/>
            <a:chOff x="804721" y="916834"/>
            <a:chExt cx="1160883" cy="1657453"/>
          </a:xfrm>
        </p:grpSpPr>
        <p:pic>
          <p:nvPicPr>
            <p:cNvPr id="3" name="图片 2" descr="图片包含 游戏机, 白色, 房间&#10;&#10;描述已自动生成">
              <a:extLst>
                <a:ext uri="{FF2B5EF4-FFF2-40B4-BE49-F238E27FC236}">
                  <a16:creationId xmlns:a16="http://schemas.microsoft.com/office/drawing/2014/main" id="{870AF4E3-9112-4C4E-8FAC-664DB7400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2" t="7340" r="36771" b="65269"/>
            <a:stretch/>
          </p:blipFill>
          <p:spPr>
            <a:xfrm rot="7739861">
              <a:off x="834247" y="887308"/>
              <a:ext cx="1101831" cy="116088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257ABF8-034A-4509-889C-EE509444856D}"/>
                </a:ext>
              </a:extLst>
            </p:cNvPr>
            <p:cNvSpPr txBox="1"/>
            <p:nvPr/>
          </p:nvSpPr>
          <p:spPr>
            <a:xfrm>
              <a:off x="1032672" y="1127737"/>
              <a:ext cx="7425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江南</a:t>
              </a:r>
            </a:p>
          </p:txBody>
        </p:sp>
      </p:grpSp>
      <p:pic>
        <p:nvPicPr>
          <p:cNvPr id="6" name="图片 5" descr="图片包含 一群, 站, 黑暗, 黑色&#10;&#10;描述已自动生成">
            <a:extLst>
              <a:ext uri="{FF2B5EF4-FFF2-40B4-BE49-F238E27FC236}">
                <a16:creationId xmlns:a16="http://schemas.microsoft.com/office/drawing/2014/main" id="{A8FFA5F5-01DB-4314-898B-145BE112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658" y="4513943"/>
            <a:ext cx="3243943" cy="3243943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A884724-2331-4D63-B7BE-0B29EAD5AAEC}"/>
              </a:ext>
            </a:extLst>
          </p:cNvPr>
          <p:cNvGrpSpPr/>
          <p:nvPr/>
        </p:nvGrpSpPr>
        <p:grpSpPr>
          <a:xfrm>
            <a:off x="1171310" y="3547855"/>
            <a:ext cx="2370839" cy="546130"/>
            <a:chOff x="1918649" y="2483401"/>
            <a:chExt cx="2108835" cy="48577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9B92A82-5664-494B-AC79-F38B1595F004}"/>
                </a:ext>
              </a:extLst>
            </p:cNvPr>
            <p:cNvGrpSpPr/>
            <p:nvPr/>
          </p:nvGrpSpPr>
          <p:grpSpPr>
            <a:xfrm>
              <a:off x="1918649" y="2483401"/>
              <a:ext cx="2108835" cy="485776"/>
              <a:chOff x="1109881" y="1539557"/>
              <a:chExt cx="2405357" cy="4052797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60D999A-1D18-4FD2-804E-E2A1E68A1EDD}"/>
                  </a:ext>
                </a:extLst>
              </p:cNvPr>
              <p:cNvSpPr/>
              <p:nvPr/>
            </p:nvSpPr>
            <p:spPr>
              <a:xfrm>
                <a:off x="1109881" y="1715759"/>
                <a:ext cx="2405357" cy="3601920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7D83855-6B55-4156-BEF2-548A42C11A91}"/>
                  </a:ext>
                </a:extLst>
              </p:cNvPr>
              <p:cNvSpPr/>
              <p:nvPr/>
            </p:nvSpPr>
            <p:spPr>
              <a:xfrm>
                <a:off x="1166949" y="1539557"/>
                <a:ext cx="2299059" cy="4052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1000" sy="101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916653A-E506-495E-B4DB-438626E06EE0}"/>
                </a:ext>
              </a:extLst>
            </p:cNvPr>
            <p:cNvSpPr txBox="1"/>
            <p:nvPr/>
          </p:nvSpPr>
          <p:spPr>
            <a:xfrm>
              <a:off x="1964729" y="2528712"/>
              <a:ext cx="2016677" cy="381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点击输入关键词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CF863E-434D-4139-8A6C-E59C1E10CD1A}"/>
              </a:ext>
            </a:extLst>
          </p:cNvPr>
          <p:cNvGrpSpPr/>
          <p:nvPr/>
        </p:nvGrpSpPr>
        <p:grpSpPr>
          <a:xfrm>
            <a:off x="1171309" y="2568302"/>
            <a:ext cx="2370839" cy="546130"/>
            <a:chOff x="1918649" y="2483401"/>
            <a:chExt cx="2108835" cy="48577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883394D-09F9-4EDD-8D19-573015216270}"/>
                </a:ext>
              </a:extLst>
            </p:cNvPr>
            <p:cNvGrpSpPr/>
            <p:nvPr/>
          </p:nvGrpSpPr>
          <p:grpSpPr>
            <a:xfrm>
              <a:off x="1918649" y="2483401"/>
              <a:ext cx="2108835" cy="485776"/>
              <a:chOff x="1109881" y="1539557"/>
              <a:chExt cx="2405357" cy="4052797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25EB66F-044E-45ED-A699-823267978456}"/>
                  </a:ext>
                </a:extLst>
              </p:cNvPr>
              <p:cNvSpPr/>
              <p:nvPr/>
            </p:nvSpPr>
            <p:spPr>
              <a:xfrm>
                <a:off x="1109881" y="1715759"/>
                <a:ext cx="2405357" cy="3601920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93462FA-49AC-4467-BFBE-88431877DAA3}"/>
                  </a:ext>
                </a:extLst>
              </p:cNvPr>
              <p:cNvSpPr/>
              <p:nvPr/>
            </p:nvSpPr>
            <p:spPr>
              <a:xfrm>
                <a:off x="1166949" y="1539557"/>
                <a:ext cx="2299059" cy="4052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1000" sy="101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21103F4-7D2D-430A-8134-5A0F975AFCCE}"/>
                </a:ext>
              </a:extLst>
            </p:cNvPr>
            <p:cNvSpPr txBox="1"/>
            <p:nvPr/>
          </p:nvSpPr>
          <p:spPr>
            <a:xfrm>
              <a:off x="1964729" y="2528712"/>
              <a:ext cx="2016677" cy="381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点击输入关键词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1645BB7-49E1-422C-8791-BCAEBD47FF3B}"/>
              </a:ext>
            </a:extLst>
          </p:cNvPr>
          <p:cNvGrpSpPr/>
          <p:nvPr/>
        </p:nvGrpSpPr>
        <p:grpSpPr>
          <a:xfrm>
            <a:off x="1171309" y="1621543"/>
            <a:ext cx="2370839" cy="546130"/>
            <a:chOff x="1918649" y="2483401"/>
            <a:chExt cx="2108835" cy="4857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18EB7EC-52F4-49E6-B877-3F3A3B90CAB9}"/>
                </a:ext>
              </a:extLst>
            </p:cNvPr>
            <p:cNvGrpSpPr/>
            <p:nvPr/>
          </p:nvGrpSpPr>
          <p:grpSpPr>
            <a:xfrm>
              <a:off x="1918649" y="2483401"/>
              <a:ext cx="2108835" cy="485776"/>
              <a:chOff x="1109881" y="1539557"/>
              <a:chExt cx="2405357" cy="4052797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8C3030-AB0E-411F-AB1E-EA1BCA8DAC4E}"/>
                  </a:ext>
                </a:extLst>
              </p:cNvPr>
              <p:cNvSpPr/>
              <p:nvPr/>
            </p:nvSpPr>
            <p:spPr>
              <a:xfrm>
                <a:off x="1109881" y="1715759"/>
                <a:ext cx="2405357" cy="3601920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DE0C696-056F-4825-9344-71CD4D07E7D8}"/>
                  </a:ext>
                </a:extLst>
              </p:cNvPr>
              <p:cNvSpPr/>
              <p:nvPr/>
            </p:nvSpPr>
            <p:spPr>
              <a:xfrm>
                <a:off x="1166949" y="1539557"/>
                <a:ext cx="2299059" cy="4052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1000" sy="101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B958CA7-940D-425A-8093-9C3DC2AC7964}"/>
                </a:ext>
              </a:extLst>
            </p:cNvPr>
            <p:cNvSpPr txBox="1"/>
            <p:nvPr/>
          </p:nvSpPr>
          <p:spPr>
            <a:xfrm>
              <a:off x="1964729" y="2528712"/>
              <a:ext cx="2016677" cy="381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点击输入关键词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E142FF-1CB2-4F2D-898F-D3698B6D8286}"/>
              </a:ext>
            </a:extLst>
          </p:cNvPr>
          <p:cNvGrpSpPr/>
          <p:nvPr/>
        </p:nvGrpSpPr>
        <p:grpSpPr>
          <a:xfrm>
            <a:off x="3302433" y="1593574"/>
            <a:ext cx="3973515" cy="537086"/>
            <a:chOff x="3302433" y="1593574"/>
            <a:chExt cx="3973515" cy="537086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8BE87D1-362C-457D-B600-5F1CBC5F5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433" y="2130660"/>
              <a:ext cx="3973515" cy="0"/>
            </a:xfrm>
            <a:prstGeom prst="line">
              <a:avLst/>
            </a:prstGeom>
            <a:ln w="6350">
              <a:solidFill>
                <a:srgbClr val="30597D">
                  <a:alpha val="6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46D4593-D4F4-484B-893B-C96DF6EFDE98}"/>
                </a:ext>
              </a:extLst>
            </p:cNvPr>
            <p:cNvSpPr txBox="1"/>
            <p:nvPr/>
          </p:nvSpPr>
          <p:spPr>
            <a:xfrm>
              <a:off x="3626922" y="1593574"/>
              <a:ext cx="3649026" cy="520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FA3B1D2-B794-4272-9FE3-505218EE9CBD}"/>
              </a:ext>
            </a:extLst>
          </p:cNvPr>
          <p:cNvGrpSpPr/>
          <p:nvPr/>
        </p:nvGrpSpPr>
        <p:grpSpPr>
          <a:xfrm>
            <a:off x="3302433" y="2582587"/>
            <a:ext cx="3973515" cy="537086"/>
            <a:chOff x="3302433" y="1593574"/>
            <a:chExt cx="3973515" cy="537086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C705399-0E64-4F4D-9F7C-A1E02815C3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433" y="2130660"/>
              <a:ext cx="3973515" cy="0"/>
            </a:xfrm>
            <a:prstGeom prst="line">
              <a:avLst/>
            </a:prstGeom>
            <a:ln w="6350">
              <a:solidFill>
                <a:srgbClr val="30597D">
                  <a:alpha val="6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0D6DFB1-0793-4BA6-9EE4-9246B5025E80}"/>
                </a:ext>
              </a:extLst>
            </p:cNvPr>
            <p:cNvSpPr txBox="1"/>
            <p:nvPr/>
          </p:nvSpPr>
          <p:spPr>
            <a:xfrm>
              <a:off x="3626922" y="1593574"/>
              <a:ext cx="3649026" cy="520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43A20B8-EEAA-43FF-8FD6-895DFE5F0086}"/>
              </a:ext>
            </a:extLst>
          </p:cNvPr>
          <p:cNvGrpSpPr/>
          <p:nvPr/>
        </p:nvGrpSpPr>
        <p:grpSpPr>
          <a:xfrm>
            <a:off x="3302433" y="3528058"/>
            <a:ext cx="3973515" cy="537086"/>
            <a:chOff x="3302433" y="1593574"/>
            <a:chExt cx="3973515" cy="537086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4744B28-59E7-41A4-8E67-7A64DC27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433" y="2130660"/>
              <a:ext cx="3973515" cy="0"/>
            </a:xfrm>
            <a:prstGeom prst="line">
              <a:avLst/>
            </a:prstGeom>
            <a:ln w="6350">
              <a:solidFill>
                <a:srgbClr val="30597D">
                  <a:alpha val="6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E00C151-84D0-4C39-8D57-88A6AA616754}"/>
                </a:ext>
              </a:extLst>
            </p:cNvPr>
            <p:cNvSpPr txBox="1"/>
            <p:nvPr/>
          </p:nvSpPr>
          <p:spPr>
            <a:xfrm>
              <a:off x="3626922" y="1593574"/>
              <a:ext cx="3649026" cy="520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878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1C16A55-85B1-4B3C-988A-93E39F8257BF}"/>
              </a:ext>
            </a:extLst>
          </p:cNvPr>
          <p:cNvSpPr txBox="1"/>
          <p:nvPr/>
        </p:nvSpPr>
        <p:spPr>
          <a:xfrm>
            <a:off x="7451486" y="1990880"/>
            <a:ext cx="4165597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4B2F50-144B-4613-B40B-568C9EC2ADC7}"/>
              </a:ext>
            </a:extLst>
          </p:cNvPr>
          <p:cNvSpPr txBox="1"/>
          <p:nvPr/>
        </p:nvSpPr>
        <p:spPr>
          <a:xfrm>
            <a:off x="7451486" y="1491026"/>
            <a:ext cx="2815771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01.</a:t>
            </a: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F65D57-C98C-4FB4-BAE5-F6195EAC61A3}"/>
              </a:ext>
            </a:extLst>
          </p:cNvPr>
          <p:cNvCxnSpPr>
            <a:cxnSpLocks/>
          </p:cNvCxnSpPr>
          <p:nvPr/>
        </p:nvCxnSpPr>
        <p:spPr>
          <a:xfrm flipH="1">
            <a:off x="7559253" y="1933741"/>
            <a:ext cx="468000" cy="0"/>
          </a:xfrm>
          <a:prstGeom prst="line">
            <a:avLst/>
          </a:prstGeom>
          <a:ln w="4445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2DC32E8-3EC6-4C72-9B8C-9249E669FA91}"/>
              </a:ext>
            </a:extLst>
          </p:cNvPr>
          <p:cNvSpPr txBox="1"/>
          <p:nvPr/>
        </p:nvSpPr>
        <p:spPr>
          <a:xfrm>
            <a:off x="7451486" y="3433237"/>
            <a:ext cx="4165597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C7DBB6-B453-496E-A917-270D2EE21F20}"/>
              </a:ext>
            </a:extLst>
          </p:cNvPr>
          <p:cNvSpPr txBox="1"/>
          <p:nvPr/>
        </p:nvSpPr>
        <p:spPr>
          <a:xfrm>
            <a:off x="7451486" y="2933383"/>
            <a:ext cx="2815770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02.</a:t>
            </a: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782C3A-16C0-46A6-9301-512699ACA793}"/>
              </a:ext>
            </a:extLst>
          </p:cNvPr>
          <p:cNvSpPr txBox="1"/>
          <p:nvPr/>
        </p:nvSpPr>
        <p:spPr>
          <a:xfrm>
            <a:off x="7451486" y="4971750"/>
            <a:ext cx="4165597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01A277-58D9-4726-87E1-05A7E5D00C5C}"/>
              </a:ext>
            </a:extLst>
          </p:cNvPr>
          <p:cNvSpPr txBox="1"/>
          <p:nvPr/>
        </p:nvSpPr>
        <p:spPr>
          <a:xfrm>
            <a:off x="7451486" y="4484596"/>
            <a:ext cx="2815765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03.</a:t>
            </a: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132DB76-78FE-4C56-B96C-C09E221BC93C}"/>
              </a:ext>
            </a:extLst>
          </p:cNvPr>
          <p:cNvCxnSpPr>
            <a:cxnSpLocks/>
          </p:cNvCxnSpPr>
          <p:nvPr/>
        </p:nvCxnSpPr>
        <p:spPr>
          <a:xfrm flipH="1">
            <a:off x="7559253" y="3419063"/>
            <a:ext cx="468000" cy="0"/>
          </a:xfrm>
          <a:prstGeom prst="line">
            <a:avLst/>
          </a:prstGeom>
          <a:ln w="4445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EC6B00E-0D12-420D-94BC-C46ECD8C8085}"/>
              </a:ext>
            </a:extLst>
          </p:cNvPr>
          <p:cNvCxnSpPr>
            <a:cxnSpLocks/>
          </p:cNvCxnSpPr>
          <p:nvPr/>
        </p:nvCxnSpPr>
        <p:spPr>
          <a:xfrm flipH="1">
            <a:off x="7559253" y="4938515"/>
            <a:ext cx="468000" cy="0"/>
          </a:xfrm>
          <a:prstGeom prst="line">
            <a:avLst/>
          </a:prstGeom>
          <a:ln w="4445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89181EC-E670-43E2-99E1-B482B698FC4D}"/>
              </a:ext>
            </a:extLst>
          </p:cNvPr>
          <p:cNvCxnSpPr>
            <a:cxnSpLocks/>
          </p:cNvCxnSpPr>
          <p:nvPr/>
        </p:nvCxnSpPr>
        <p:spPr>
          <a:xfrm flipH="1">
            <a:off x="7772163" y="1946441"/>
            <a:ext cx="2366280" cy="0"/>
          </a:xfrm>
          <a:prstGeom prst="line">
            <a:avLst/>
          </a:prstGeom>
          <a:ln w="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BC7F9D4-8077-4391-A62C-45BA32EB2984}"/>
              </a:ext>
            </a:extLst>
          </p:cNvPr>
          <p:cNvCxnSpPr>
            <a:cxnSpLocks/>
          </p:cNvCxnSpPr>
          <p:nvPr/>
        </p:nvCxnSpPr>
        <p:spPr>
          <a:xfrm flipH="1">
            <a:off x="7772163" y="3429000"/>
            <a:ext cx="2366280" cy="0"/>
          </a:xfrm>
          <a:prstGeom prst="line">
            <a:avLst/>
          </a:prstGeom>
          <a:ln w="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8B8460F-CCB2-4433-8C07-0448CC939E1D}"/>
              </a:ext>
            </a:extLst>
          </p:cNvPr>
          <p:cNvCxnSpPr>
            <a:cxnSpLocks/>
          </p:cNvCxnSpPr>
          <p:nvPr/>
        </p:nvCxnSpPr>
        <p:spPr>
          <a:xfrm flipH="1">
            <a:off x="7772163" y="4949659"/>
            <a:ext cx="2366280" cy="0"/>
          </a:xfrm>
          <a:prstGeom prst="line">
            <a:avLst/>
          </a:prstGeom>
          <a:ln w="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包含 游戏机, 黑暗, 树, 桌子&#10;&#10;描述已自动生成">
            <a:extLst>
              <a:ext uri="{FF2B5EF4-FFF2-40B4-BE49-F238E27FC236}">
                <a16:creationId xmlns:a16="http://schemas.microsoft.com/office/drawing/2014/main" id="{69787879-BA37-4E27-863D-2F997C5DB3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029" y="0"/>
            <a:ext cx="2090055" cy="209005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9BCEF3C-3CAE-4137-AE2F-A3B7C4893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r="15121"/>
          <a:stretch/>
        </p:blipFill>
        <p:spPr>
          <a:xfrm>
            <a:off x="872509" y="1135052"/>
            <a:ext cx="5823627" cy="441464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575E91B2-06E2-4BDF-A21F-A7E970DF3974}"/>
              </a:ext>
            </a:extLst>
          </p:cNvPr>
          <p:cNvSpPr/>
          <p:nvPr/>
        </p:nvSpPr>
        <p:spPr>
          <a:xfrm>
            <a:off x="532053" y="1311316"/>
            <a:ext cx="6480591" cy="4283989"/>
          </a:xfrm>
          <a:prstGeom prst="rect">
            <a:avLst/>
          </a:prstGeom>
          <a:noFill/>
          <a:ln w="9525">
            <a:solidFill>
              <a:schemeClr val="accent1">
                <a:lumMod val="75000"/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E9BBFD7-1E75-481E-9673-DD127DE3F7FA}"/>
              </a:ext>
            </a:extLst>
          </p:cNvPr>
          <p:cNvSpPr/>
          <p:nvPr/>
        </p:nvSpPr>
        <p:spPr>
          <a:xfrm>
            <a:off x="677178" y="1166975"/>
            <a:ext cx="6178856" cy="46289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63500" sx="101000" sy="101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769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3F3C10-6485-440F-85B7-E3FF0562EF7C}"/>
              </a:ext>
            </a:extLst>
          </p:cNvPr>
          <p:cNvGrpSpPr/>
          <p:nvPr/>
        </p:nvGrpSpPr>
        <p:grpSpPr>
          <a:xfrm>
            <a:off x="587375" y="534761"/>
            <a:ext cx="11017250" cy="3392247"/>
            <a:chOff x="587375" y="534761"/>
            <a:chExt cx="11017250" cy="3392247"/>
          </a:xfrm>
        </p:grpSpPr>
        <p:pic>
          <p:nvPicPr>
            <p:cNvPr id="7" name="图片 6" descr="水中的倒影&#10;&#10;描述已自动生成">
              <a:extLst>
                <a:ext uri="{FF2B5EF4-FFF2-40B4-BE49-F238E27FC236}">
                  <a16:creationId xmlns:a16="http://schemas.microsoft.com/office/drawing/2014/main" id="{BFD72CD9-DC10-435E-BFA5-1FEE49C5F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9" b="36993"/>
            <a:stretch/>
          </p:blipFill>
          <p:spPr>
            <a:xfrm>
              <a:off x="587375" y="534761"/>
              <a:ext cx="11017250" cy="339224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897486-4E7D-4C12-9B57-5840960F6AF7}"/>
                </a:ext>
              </a:extLst>
            </p:cNvPr>
            <p:cNvSpPr/>
            <p:nvPr/>
          </p:nvSpPr>
          <p:spPr>
            <a:xfrm>
              <a:off x="783771" y="647304"/>
              <a:ext cx="10636236" cy="3126410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  <a:alpha val="62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72E22A4-D104-4019-9593-19E5FF0199A2}"/>
              </a:ext>
            </a:extLst>
          </p:cNvPr>
          <p:cNvSpPr txBox="1"/>
          <p:nvPr/>
        </p:nvSpPr>
        <p:spPr>
          <a:xfrm>
            <a:off x="1591530" y="5301560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510D5A2-582E-44DA-8577-027638B06C75}"/>
              </a:ext>
            </a:extLst>
          </p:cNvPr>
          <p:cNvGrpSpPr/>
          <p:nvPr/>
        </p:nvGrpSpPr>
        <p:grpSpPr>
          <a:xfrm>
            <a:off x="1653752" y="4199209"/>
            <a:ext cx="1867913" cy="967744"/>
            <a:chOff x="1410330" y="1776747"/>
            <a:chExt cx="1867913" cy="96774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EBA5540-5581-4AD3-A87B-6B1F0F1E4E83}"/>
                </a:ext>
              </a:extLst>
            </p:cNvPr>
            <p:cNvGrpSpPr/>
            <p:nvPr/>
          </p:nvGrpSpPr>
          <p:grpSpPr>
            <a:xfrm>
              <a:off x="1410330" y="1776747"/>
              <a:ext cx="1867913" cy="898732"/>
              <a:chOff x="1410330" y="1776747"/>
              <a:chExt cx="1867913" cy="89873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5057DE32-3796-4725-9F2B-7297CC2D7A90}"/>
                  </a:ext>
                </a:extLst>
              </p:cNvPr>
              <p:cNvGrpSpPr/>
              <p:nvPr/>
            </p:nvGrpSpPr>
            <p:grpSpPr>
              <a:xfrm>
                <a:off x="1410330" y="1866645"/>
                <a:ext cx="1867913" cy="808834"/>
                <a:chOff x="1410330" y="1866645"/>
                <a:chExt cx="1867913" cy="808834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E86C2B5-874A-4FA1-B8BE-8E94467E5CD2}"/>
                    </a:ext>
                  </a:extLst>
                </p:cNvPr>
                <p:cNvSpPr txBox="1"/>
                <p:nvPr/>
              </p:nvSpPr>
              <p:spPr>
                <a:xfrm>
                  <a:off x="1434651" y="2276267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点击输入关键词</a:t>
                  </a: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097C6E3-C767-41F1-8021-D83825BABB53}"/>
                    </a:ext>
                  </a:extLst>
                </p:cNvPr>
                <p:cNvSpPr txBox="1"/>
                <p:nvPr/>
              </p:nvSpPr>
              <p:spPr>
                <a:xfrm>
                  <a:off x="1410330" y="1866645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01</a:t>
                  </a: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</p:grpSp>
          <p:pic>
            <p:nvPicPr>
              <p:cNvPr id="17" name="图片 16" descr="图片包含 游戏机, 白色, 房间&#10;&#10;描述已自动生成">
                <a:extLst>
                  <a:ext uri="{FF2B5EF4-FFF2-40B4-BE49-F238E27FC236}">
                    <a16:creationId xmlns:a16="http://schemas.microsoft.com/office/drawing/2014/main" id="{8930B405-8B64-4636-818E-739A9301F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32" t="7340" r="36771" b="65269"/>
              <a:stretch/>
            </p:blipFill>
            <p:spPr>
              <a:xfrm rot="7739861">
                <a:off x="2044383" y="1762075"/>
                <a:ext cx="547526" cy="576870"/>
              </a:xfrm>
              <a:prstGeom prst="rect">
                <a:avLst/>
              </a:prstGeom>
            </p:spPr>
          </p:pic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E24B0F1-E71C-427A-893C-ABAE89884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2475" y="2744491"/>
              <a:ext cx="405470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EF30C94-7AD3-4DA5-984C-5CC1B99F01EA}"/>
              </a:ext>
            </a:extLst>
          </p:cNvPr>
          <p:cNvSpPr txBox="1"/>
          <p:nvPr/>
        </p:nvSpPr>
        <p:spPr>
          <a:xfrm>
            <a:off x="5099821" y="5301560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49C6218-9B1C-49D3-A000-AF9AEC126A64}"/>
              </a:ext>
            </a:extLst>
          </p:cNvPr>
          <p:cNvGrpSpPr/>
          <p:nvPr/>
        </p:nvGrpSpPr>
        <p:grpSpPr>
          <a:xfrm>
            <a:off x="5162043" y="4201211"/>
            <a:ext cx="1867913" cy="965742"/>
            <a:chOff x="1410330" y="1778749"/>
            <a:chExt cx="1867913" cy="96574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02DBD59-5A26-48A1-AA97-C7FD64ED8363}"/>
                </a:ext>
              </a:extLst>
            </p:cNvPr>
            <p:cNvGrpSpPr/>
            <p:nvPr/>
          </p:nvGrpSpPr>
          <p:grpSpPr>
            <a:xfrm>
              <a:off x="1410330" y="1778749"/>
              <a:ext cx="1867913" cy="896730"/>
              <a:chOff x="1410330" y="1778749"/>
              <a:chExt cx="1867913" cy="896730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00F6062-83C3-4ADA-8400-2CC4016C1340}"/>
                  </a:ext>
                </a:extLst>
              </p:cNvPr>
              <p:cNvGrpSpPr/>
              <p:nvPr/>
            </p:nvGrpSpPr>
            <p:grpSpPr>
              <a:xfrm>
                <a:off x="1410330" y="1866645"/>
                <a:ext cx="1867913" cy="808834"/>
                <a:chOff x="1410330" y="1866645"/>
                <a:chExt cx="1867913" cy="808834"/>
              </a:xfrm>
            </p:grpSpPr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2234CFA6-DDF8-45CD-A691-573EB27EB3A8}"/>
                    </a:ext>
                  </a:extLst>
                </p:cNvPr>
                <p:cNvSpPr txBox="1"/>
                <p:nvPr/>
              </p:nvSpPr>
              <p:spPr>
                <a:xfrm>
                  <a:off x="1434651" y="2276267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点击输入关键词</a:t>
                  </a: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83C0844-D7C7-4832-82BE-AA2DA4392136}"/>
                    </a:ext>
                  </a:extLst>
                </p:cNvPr>
                <p:cNvSpPr txBox="1"/>
                <p:nvPr/>
              </p:nvSpPr>
              <p:spPr>
                <a:xfrm>
                  <a:off x="1410330" y="1866645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02</a:t>
                  </a: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</p:grpSp>
          <p:pic>
            <p:nvPicPr>
              <p:cNvPr id="25" name="图片 24" descr="图片包含 游戏机, 白色, 房间&#10;&#10;描述已自动生成">
                <a:extLst>
                  <a:ext uri="{FF2B5EF4-FFF2-40B4-BE49-F238E27FC236}">
                    <a16:creationId xmlns:a16="http://schemas.microsoft.com/office/drawing/2014/main" id="{89766551-8FA3-4EE0-B35A-34E1C71CA8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32" t="7340" r="36771" b="65269"/>
              <a:stretch/>
            </p:blipFill>
            <p:spPr>
              <a:xfrm rot="7739861">
                <a:off x="2044382" y="1764077"/>
                <a:ext cx="547526" cy="576870"/>
              </a:xfrm>
              <a:prstGeom prst="rect">
                <a:avLst/>
              </a:prstGeom>
            </p:spPr>
          </p:pic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1CB10D9-DDDE-469E-9EB1-00612BECA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2475" y="2744491"/>
              <a:ext cx="405470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1952029-41D7-44EE-A924-53300985999E}"/>
              </a:ext>
            </a:extLst>
          </p:cNvPr>
          <p:cNvSpPr txBox="1"/>
          <p:nvPr/>
        </p:nvSpPr>
        <p:spPr>
          <a:xfrm>
            <a:off x="8670336" y="5301560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F3C8685-21A0-4BEA-A3DD-1F63DA11E44D}"/>
              </a:ext>
            </a:extLst>
          </p:cNvPr>
          <p:cNvGrpSpPr/>
          <p:nvPr/>
        </p:nvGrpSpPr>
        <p:grpSpPr>
          <a:xfrm>
            <a:off x="8732558" y="4182121"/>
            <a:ext cx="1867913" cy="984832"/>
            <a:chOff x="1410330" y="1759659"/>
            <a:chExt cx="1867913" cy="98483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4605694-47A9-427C-AE48-7B578C1B26C8}"/>
                </a:ext>
              </a:extLst>
            </p:cNvPr>
            <p:cNvGrpSpPr/>
            <p:nvPr/>
          </p:nvGrpSpPr>
          <p:grpSpPr>
            <a:xfrm>
              <a:off x="1410330" y="1759659"/>
              <a:ext cx="1867913" cy="915820"/>
              <a:chOff x="1410330" y="1759659"/>
              <a:chExt cx="1867913" cy="915820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6B96C60F-7438-4D96-8952-5193900EB69D}"/>
                  </a:ext>
                </a:extLst>
              </p:cNvPr>
              <p:cNvGrpSpPr/>
              <p:nvPr/>
            </p:nvGrpSpPr>
            <p:grpSpPr>
              <a:xfrm>
                <a:off x="1410330" y="1866645"/>
                <a:ext cx="1867913" cy="808834"/>
                <a:chOff x="1410330" y="1866645"/>
                <a:chExt cx="1867913" cy="808834"/>
              </a:xfrm>
            </p:grpSpPr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673EAA9-ECAB-40F2-8F73-E767CBDC9266}"/>
                    </a:ext>
                  </a:extLst>
                </p:cNvPr>
                <p:cNvSpPr txBox="1"/>
                <p:nvPr/>
              </p:nvSpPr>
              <p:spPr>
                <a:xfrm>
                  <a:off x="1434651" y="2276267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点击输入关键词</a:t>
                  </a: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271DD79-2FA9-495D-AB75-208681144F2D}"/>
                    </a:ext>
                  </a:extLst>
                </p:cNvPr>
                <p:cNvSpPr txBox="1"/>
                <p:nvPr/>
              </p:nvSpPr>
              <p:spPr>
                <a:xfrm>
                  <a:off x="1410330" y="1866645"/>
                  <a:ext cx="1843592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dirty="0">
                      <a:solidFill>
                        <a:schemeClr val="accent1">
                          <a:lumMod val="50000"/>
                        </a:schemeClr>
                      </a:solidFill>
                      <a:latin typeface="方正宋刻本秀楷简体" panose="02000000000000000000" pitchFamily="2" charset="-122"/>
                      <a:ea typeface="方正宋刻本秀楷简体" panose="02000000000000000000" pitchFamily="2" charset="-122"/>
                    </a:rPr>
                    <a:t>03</a:t>
                  </a:r>
                  <a:endParaRPr lang="zh-CN" altLang="en-US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</p:grpSp>
          <p:pic>
            <p:nvPicPr>
              <p:cNvPr id="33" name="图片 32" descr="图片包含 游戏机, 白色, 房间&#10;&#10;描述已自动生成">
                <a:extLst>
                  <a:ext uri="{FF2B5EF4-FFF2-40B4-BE49-F238E27FC236}">
                    <a16:creationId xmlns:a16="http://schemas.microsoft.com/office/drawing/2014/main" id="{0015020C-1D0E-4FBA-ACAF-44C8AC609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32" t="7340" r="36771" b="65269"/>
              <a:stretch/>
            </p:blipFill>
            <p:spPr>
              <a:xfrm rot="7739861">
                <a:off x="2044382" y="1744987"/>
                <a:ext cx="547526" cy="576870"/>
              </a:xfrm>
              <a:prstGeom prst="rect">
                <a:avLst/>
              </a:prstGeom>
            </p:spPr>
          </p:pic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D122D74-32B1-43D5-B1FA-A6BF0BF70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2475" y="2744491"/>
              <a:ext cx="405470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569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65F910D-E282-4194-92D0-FFC357F90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0"/>
            <a:ext cx="12193524" cy="6858000"/>
          </a:xfrm>
          <a:prstGeom prst="rect">
            <a:avLst/>
          </a:prstGeom>
        </p:spPr>
      </p:pic>
      <p:pic>
        <p:nvPicPr>
          <p:cNvPr id="19" name="图片 18" descr="图片包含 男人, 风筝, 黑暗, 房间&#10;&#10;描述已自动生成">
            <a:extLst>
              <a:ext uri="{FF2B5EF4-FFF2-40B4-BE49-F238E27FC236}">
                <a16:creationId xmlns:a16="http://schemas.microsoft.com/office/drawing/2014/main" id="{DD3522CE-7326-4F81-8719-BE4A8ACADC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82" y="2555554"/>
            <a:ext cx="1101258" cy="1101258"/>
          </a:xfrm>
          <a:prstGeom prst="rect">
            <a:avLst/>
          </a:prstGeom>
        </p:spPr>
      </p:pic>
      <p:pic>
        <p:nvPicPr>
          <p:cNvPr id="21" name="图片 20" descr="图片包含 游戏机, 黑暗, 树, 桌子&#10;&#10;描述已自动生成">
            <a:extLst>
              <a:ext uri="{FF2B5EF4-FFF2-40B4-BE49-F238E27FC236}">
                <a16:creationId xmlns:a16="http://schemas.microsoft.com/office/drawing/2014/main" id="{C4C09871-44DD-40CC-B4E8-8FDD450A4D3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16" y="-70621"/>
            <a:ext cx="2555554" cy="25555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94AAA-D21F-4426-B557-382E19C03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580" y="1116116"/>
            <a:ext cx="1811082" cy="2216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AA6769-1626-4AEE-A147-5DA7A49D37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259"/>
          <a:stretch/>
        </p:blipFill>
        <p:spPr>
          <a:xfrm>
            <a:off x="11214242" y="4607627"/>
            <a:ext cx="303252" cy="17923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6414151-C170-41C4-A246-01B9E7018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18681" y="4607627"/>
            <a:ext cx="371888" cy="1792379"/>
          </a:xfrm>
          <a:prstGeom prst="rect">
            <a:avLst/>
          </a:prstGeom>
        </p:spPr>
      </p:pic>
      <p:sp>
        <p:nvSpPr>
          <p:cNvPr id="13" name="PA-文本框 12">
            <a:extLst>
              <a:ext uri="{FF2B5EF4-FFF2-40B4-BE49-F238E27FC236}">
                <a16:creationId xmlns:a16="http://schemas.microsoft.com/office/drawing/2014/main" id="{C690BFAE-3910-48A9-9B55-10C71F8764E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136211" y="1116117"/>
            <a:ext cx="972005" cy="2216766"/>
          </a:xfrm>
          <a:custGeom>
            <a:avLst/>
            <a:gdLst/>
            <a:ahLst/>
            <a:cxnLst/>
            <a:rect l="l" t="t" r="r" b="b"/>
            <a:pathLst>
              <a:path w="641747" h="1463576">
                <a:moveTo>
                  <a:pt x="299591" y="1016645"/>
                </a:moveTo>
                <a:cubicBezTo>
                  <a:pt x="309414" y="1017737"/>
                  <a:pt x="316508" y="1022648"/>
                  <a:pt x="320874" y="1031379"/>
                </a:cubicBezTo>
                <a:lnTo>
                  <a:pt x="324148" y="1031379"/>
                </a:lnTo>
                <a:cubicBezTo>
                  <a:pt x="343793" y="1037928"/>
                  <a:pt x="360165" y="1046659"/>
                  <a:pt x="373261" y="1057573"/>
                </a:cubicBezTo>
                <a:lnTo>
                  <a:pt x="376536" y="1067396"/>
                </a:lnTo>
                <a:cubicBezTo>
                  <a:pt x="376536" y="1071761"/>
                  <a:pt x="373261" y="1076127"/>
                  <a:pt x="366713" y="1080493"/>
                </a:cubicBezTo>
                <a:lnTo>
                  <a:pt x="369987" y="1083767"/>
                </a:lnTo>
                <a:cubicBezTo>
                  <a:pt x="361256" y="1085950"/>
                  <a:pt x="355799" y="1092498"/>
                  <a:pt x="353616" y="1103412"/>
                </a:cubicBezTo>
                <a:cubicBezTo>
                  <a:pt x="347068" y="1103412"/>
                  <a:pt x="343793" y="1109961"/>
                  <a:pt x="343793" y="1123057"/>
                </a:cubicBezTo>
                <a:lnTo>
                  <a:pt x="324148" y="1142703"/>
                </a:lnTo>
                <a:lnTo>
                  <a:pt x="314325" y="1162348"/>
                </a:lnTo>
                <a:lnTo>
                  <a:pt x="320874" y="1162348"/>
                </a:lnTo>
                <a:lnTo>
                  <a:pt x="320874" y="1165622"/>
                </a:lnTo>
                <a:cubicBezTo>
                  <a:pt x="323057" y="1165622"/>
                  <a:pt x="325240" y="1168351"/>
                  <a:pt x="327422" y="1173808"/>
                </a:cubicBezTo>
                <a:cubicBezTo>
                  <a:pt x="329605" y="1179265"/>
                  <a:pt x="331788" y="1183085"/>
                  <a:pt x="333971" y="1185268"/>
                </a:cubicBezTo>
                <a:lnTo>
                  <a:pt x="333971" y="1181993"/>
                </a:lnTo>
                <a:lnTo>
                  <a:pt x="343793" y="1181993"/>
                </a:lnTo>
                <a:cubicBezTo>
                  <a:pt x="348159" y="1188542"/>
                  <a:pt x="356890" y="1197273"/>
                  <a:pt x="369987" y="1208187"/>
                </a:cubicBezTo>
                <a:lnTo>
                  <a:pt x="389633" y="1231107"/>
                </a:lnTo>
                <a:lnTo>
                  <a:pt x="392907" y="1254026"/>
                </a:lnTo>
                <a:lnTo>
                  <a:pt x="392907" y="1257300"/>
                </a:lnTo>
                <a:lnTo>
                  <a:pt x="396181" y="1260575"/>
                </a:lnTo>
                <a:lnTo>
                  <a:pt x="392907" y="1263849"/>
                </a:lnTo>
                <a:lnTo>
                  <a:pt x="392907" y="1267123"/>
                </a:lnTo>
                <a:lnTo>
                  <a:pt x="396181" y="1273672"/>
                </a:lnTo>
                <a:cubicBezTo>
                  <a:pt x="393998" y="1280220"/>
                  <a:pt x="386358" y="1286768"/>
                  <a:pt x="373261" y="1293317"/>
                </a:cubicBezTo>
                <a:cubicBezTo>
                  <a:pt x="360165" y="1293317"/>
                  <a:pt x="351433" y="1286768"/>
                  <a:pt x="347068" y="1273672"/>
                </a:cubicBezTo>
                <a:cubicBezTo>
                  <a:pt x="344885" y="1271489"/>
                  <a:pt x="340519" y="1267123"/>
                  <a:pt x="333971" y="1260575"/>
                </a:cubicBezTo>
                <a:cubicBezTo>
                  <a:pt x="323057" y="1249661"/>
                  <a:pt x="313234" y="1239838"/>
                  <a:pt x="304503" y="1231107"/>
                </a:cubicBezTo>
                <a:lnTo>
                  <a:pt x="275035" y="1211461"/>
                </a:lnTo>
                <a:lnTo>
                  <a:pt x="271761" y="1211461"/>
                </a:lnTo>
                <a:lnTo>
                  <a:pt x="258664" y="1224558"/>
                </a:lnTo>
                <a:cubicBezTo>
                  <a:pt x="232470" y="1266032"/>
                  <a:pt x="198636" y="1303139"/>
                  <a:pt x="157163" y="1335882"/>
                </a:cubicBezTo>
                <a:lnTo>
                  <a:pt x="153889" y="1332607"/>
                </a:lnTo>
                <a:lnTo>
                  <a:pt x="153889" y="1329333"/>
                </a:lnTo>
                <a:lnTo>
                  <a:pt x="176808" y="1299865"/>
                </a:lnTo>
                <a:lnTo>
                  <a:pt x="203002" y="1263849"/>
                </a:lnTo>
                <a:lnTo>
                  <a:pt x="219373" y="1224558"/>
                </a:lnTo>
                <a:lnTo>
                  <a:pt x="242293" y="1201639"/>
                </a:lnTo>
                <a:lnTo>
                  <a:pt x="245567" y="1181993"/>
                </a:lnTo>
                <a:lnTo>
                  <a:pt x="216099" y="1149251"/>
                </a:lnTo>
                <a:lnTo>
                  <a:pt x="212825" y="1149251"/>
                </a:lnTo>
                <a:cubicBezTo>
                  <a:pt x="197545" y="1129606"/>
                  <a:pt x="185540" y="1119783"/>
                  <a:pt x="176808" y="1119783"/>
                </a:cubicBezTo>
                <a:lnTo>
                  <a:pt x="173534" y="1113235"/>
                </a:lnTo>
                <a:lnTo>
                  <a:pt x="173534" y="1109961"/>
                </a:lnTo>
                <a:lnTo>
                  <a:pt x="180083" y="1103412"/>
                </a:lnTo>
                <a:lnTo>
                  <a:pt x="206276" y="1109961"/>
                </a:lnTo>
                <a:lnTo>
                  <a:pt x="209550" y="1109961"/>
                </a:lnTo>
                <a:cubicBezTo>
                  <a:pt x="211733" y="1109961"/>
                  <a:pt x="216099" y="1109961"/>
                  <a:pt x="222647" y="1109961"/>
                </a:cubicBezTo>
                <a:cubicBezTo>
                  <a:pt x="240110" y="1112143"/>
                  <a:pt x="251024" y="1114872"/>
                  <a:pt x="255390" y="1118146"/>
                </a:cubicBezTo>
                <a:cubicBezTo>
                  <a:pt x="259755" y="1121420"/>
                  <a:pt x="263029" y="1124149"/>
                  <a:pt x="265212" y="1126332"/>
                </a:cubicBezTo>
                <a:lnTo>
                  <a:pt x="281583" y="1093589"/>
                </a:lnTo>
                <a:cubicBezTo>
                  <a:pt x="283766" y="1091407"/>
                  <a:pt x="284858" y="1088132"/>
                  <a:pt x="284858" y="1083767"/>
                </a:cubicBezTo>
                <a:lnTo>
                  <a:pt x="294680" y="1070670"/>
                </a:lnTo>
                <a:lnTo>
                  <a:pt x="291406" y="1060847"/>
                </a:lnTo>
                <a:lnTo>
                  <a:pt x="294680" y="1057573"/>
                </a:lnTo>
                <a:lnTo>
                  <a:pt x="294680" y="1051025"/>
                </a:lnTo>
                <a:cubicBezTo>
                  <a:pt x="288132" y="1053207"/>
                  <a:pt x="281583" y="1048842"/>
                  <a:pt x="275035" y="1037928"/>
                </a:cubicBezTo>
                <a:lnTo>
                  <a:pt x="275035" y="1034654"/>
                </a:lnTo>
                <a:cubicBezTo>
                  <a:pt x="281583" y="1021557"/>
                  <a:pt x="289769" y="1015554"/>
                  <a:pt x="299591" y="1016645"/>
                </a:cubicBezTo>
                <a:close/>
                <a:moveTo>
                  <a:pt x="58936" y="988814"/>
                </a:moveTo>
                <a:lnTo>
                  <a:pt x="65485" y="992089"/>
                </a:lnTo>
                <a:lnTo>
                  <a:pt x="78582" y="988814"/>
                </a:lnTo>
                <a:cubicBezTo>
                  <a:pt x="82947" y="988814"/>
                  <a:pt x="89496" y="992089"/>
                  <a:pt x="98227" y="998637"/>
                </a:cubicBezTo>
                <a:cubicBezTo>
                  <a:pt x="104775" y="1000820"/>
                  <a:pt x="122238" y="1016100"/>
                  <a:pt x="150615" y="1044476"/>
                </a:cubicBezTo>
                <a:lnTo>
                  <a:pt x="157163" y="1060847"/>
                </a:lnTo>
                <a:lnTo>
                  <a:pt x="153889" y="1064122"/>
                </a:lnTo>
                <a:lnTo>
                  <a:pt x="153889" y="1080493"/>
                </a:lnTo>
                <a:lnTo>
                  <a:pt x="150615" y="1083767"/>
                </a:lnTo>
                <a:lnTo>
                  <a:pt x="157163" y="1116509"/>
                </a:lnTo>
                <a:lnTo>
                  <a:pt x="157163" y="1129606"/>
                </a:lnTo>
                <a:cubicBezTo>
                  <a:pt x="157163" y="1133972"/>
                  <a:pt x="156072" y="1138337"/>
                  <a:pt x="153889" y="1142703"/>
                </a:cubicBezTo>
                <a:cubicBezTo>
                  <a:pt x="151706" y="1142703"/>
                  <a:pt x="150615" y="1143794"/>
                  <a:pt x="150615" y="1145977"/>
                </a:cubicBezTo>
                <a:cubicBezTo>
                  <a:pt x="150615" y="1148160"/>
                  <a:pt x="151160" y="1150343"/>
                  <a:pt x="152252" y="1152525"/>
                </a:cubicBezTo>
                <a:cubicBezTo>
                  <a:pt x="153343" y="1154708"/>
                  <a:pt x="153889" y="1156891"/>
                  <a:pt x="153889" y="1159074"/>
                </a:cubicBezTo>
                <a:lnTo>
                  <a:pt x="150615" y="1165622"/>
                </a:lnTo>
                <a:lnTo>
                  <a:pt x="153889" y="1168897"/>
                </a:lnTo>
                <a:lnTo>
                  <a:pt x="150615" y="1178719"/>
                </a:lnTo>
                <a:lnTo>
                  <a:pt x="150615" y="1181993"/>
                </a:lnTo>
                <a:cubicBezTo>
                  <a:pt x="148432" y="1184176"/>
                  <a:pt x="147340" y="1189633"/>
                  <a:pt x="147340" y="1198364"/>
                </a:cubicBezTo>
                <a:lnTo>
                  <a:pt x="144066" y="1198364"/>
                </a:lnTo>
                <a:lnTo>
                  <a:pt x="147340" y="1201639"/>
                </a:lnTo>
                <a:lnTo>
                  <a:pt x="147340" y="1204913"/>
                </a:lnTo>
                <a:lnTo>
                  <a:pt x="140792" y="1234381"/>
                </a:lnTo>
                <a:lnTo>
                  <a:pt x="140792" y="1237655"/>
                </a:lnTo>
                <a:cubicBezTo>
                  <a:pt x="134243" y="1235472"/>
                  <a:pt x="132061" y="1240929"/>
                  <a:pt x="134243" y="1254026"/>
                </a:cubicBezTo>
                <a:lnTo>
                  <a:pt x="127695" y="1254026"/>
                </a:lnTo>
                <a:lnTo>
                  <a:pt x="127695" y="1257300"/>
                </a:lnTo>
                <a:lnTo>
                  <a:pt x="130969" y="1273672"/>
                </a:lnTo>
                <a:lnTo>
                  <a:pt x="130969" y="1276946"/>
                </a:lnTo>
                <a:cubicBezTo>
                  <a:pt x="128786" y="1276946"/>
                  <a:pt x="125512" y="1279129"/>
                  <a:pt x="121147" y="1283494"/>
                </a:cubicBezTo>
                <a:lnTo>
                  <a:pt x="124421" y="1283494"/>
                </a:lnTo>
                <a:lnTo>
                  <a:pt x="124421" y="1286768"/>
                </a:lnTo>
                <a:cubicBezTo>
                  <a:pt x="106958" y="1321693"/>
                  <a:pt x="96044" y="1338065"/>
                  <a:pt x="91679" y="1335882"/>
                </a:cubicBezTo>
                <a:cubicBezTo>
                  <a:pt x="91679" y="1340247"/>
                  <a:pt x="87313" y="1344613"/>
                  <a:pt x="78582" y="1348979"/>
                </a:cubicBezTo>
                <a:cubicBezTo>
                  <a:pt x="78582" y="1353344"/>
                  <a:pt x="73125" y="1357710"/>
                  <a:pt x="62211" y="1362075"/>
                </a:cubicBezTo>
                <a:lnTo>
                  <a:pt x="42565" y="1388269"/>
                </a:lnTo>
                <a:lnTo>
                  <a:pt x="39291" y="1388269"/>
                </a:lnTo>
                <a:lnTo>
                  <a:pt x="3275" y="1407914"/>
                </a:lnTo>
                <a:lnTo>
                  <a:pt x="0" y="1404640"/>
                </a:lnTo>
                <a:lnTo>
                  <a:pt x="36017" y="1375172"/>
                </a:lnTo>
                <a:lnTo>
                  <a:pt x="52388" y="1352253"/>
                </a:lnTo>
                <a:cubicBezTo>
                  <a:pt x="54571" y="1350070"/>
                  <a:pt x="55662" y="1346796"/>
                  <a:pt x="55662" y="1342430"/>
                </a:cubicBezTo>
                <a:cubicBezTo>
                  <a:pt x="62211" y="1335882"/>
                  <a:pt x="67668" y="1329333"/>
                  <a:pt x="72033" y="1322785"/>
                </a:cubicBezTo>
                <a:lnTo>
                  <a:pt x="68759" y="1316236"/>
                </a:lnTo>
                <a:lnTo>
                  <a:pt x="81856" y="1290043"/>
                </a:lnTo>
                <a:cubicBezTo>
                  <a:pt x="86222" y="1281311"/>
                  <a:pt x="88404" y="1273672"/>
                  <a:pt x="88404" y="1267123"/>
                </a:cubicBezTo>
                <a:lnTo>
                  <a:pt x="94953" y="1254026"/>
                </a:lnTo>
                <a:lnTo>
                  <a:pt x="91679" y="1244204"/>
                </a:lnTo>
                <a:lnTo>
                  <a:pt x="91679" y="1240929"/>
                </a:lnTo>
                <a:lnTo>
                  <a:pt x="98227" y="1237655"/>
                </a:lnTo>
                <a:lnTo>
                  <a:pt x="94953" y="1234381"/>
                </a:lnTo>
                <a:lnTo>
                  <a:pt x="101501" y="1201639"/>
                </a:lnTo>
                <a:lnTo>
                  <a:pt x="98227" y="1195090"/>
                </a:lnTo>
                <a:lnTo>
                  <a:pt x="98227" y="1191816"/>
                </a:lnTo>
                <a:cubicBezTo>
                  <a:pt x="98227" y="1185268"/>
                  <a:pt x="99318" y="1181993"/>
                  <a:pt x="101501" y="1181993"/>
                </a:cubicBezTo>
                <a:lnTo>
                  <a:pt x="101501" y="1175445"/>
                </a:lnTo>
                <a:lnTo>
                  <a:pt x="104775" y="1165622"/>
                </a:lnTo>
                <a:cubicBezTo>
                  <a:pt x="100410" y="1165622"/>
                  <a:pt x="98227" y="1162348"/>
                  <a:pt x="98227" y="1155800"/>
                </a:cubicBezTo>
                <a:lnTo>
                  <a:pt x="101501" y="1145977"/>
                </a:lnTo>
                <a:lnTo>
                  <a:pt x="101501" y="1129606"/>
                </a:lnTo>
                <a:lnTo>
                  <a:pt x="98227" y="1113235"/>
                </a:lnTo>
                <a:lnTo>
                  <a:pt x="101501" y="1103412"/>
                </a:lnTo>
                <a:lnTo>
                  <a:pt x="98227" y="1093589"/>
                </a:lnTo>
                <a:lnTo>
                  <a:pt x="101501" y="1077218"/>
                </a:lnTo>
                <a:cubicBezTo>
                  <a:pt x="94953" y="1077218"/>
                  <a:pt x="91679" y="1075036"/>
                  <a:pt x="91679" y="1070670"/>
                </a:cubicBezTo>
                <a:lnTo>
                  <a:pt x="94953" y="1070670"/>
                </a:lnTo>
                <a:lnTo>
                  <a:pt x="94953" y="1067396"/>
                </a:lnTo>
                <a:lnTo>
                  <a:pt x="78582" y="1034654"/>
                </a:lnTo>
                <a:cubicBezTo>
                  <a:pt x="72033" y="1030288"/>
                  <a:pt x="65485" y="1019374"/>
                  <a:pt x="58936" y="1001911"/>
                </a:cubicBezTo>
                <a:close/>
                <a:moveTo>
                  <a:pt x="442020" y="854572"/>
                </a:moveTo>
                <a:cubicBezTo>
                  <a:pt x="442020" y="867668"/>
                  <a:pt x="449660" y="874217"/>
                  <a:pt x="464940" y="874217"/>
                </a:cubicBezTo>
                <a:cubicBezTo>
                  <a:pt x="467122" y="876400"/>
                  <a:pt x="471488" y="877491"/>
                  <a:pt x="478036" y="877491"/>
                </a:cubicBezTo>
                <a:lnTo>
                  <a:pt x="484585" y="880765"/>
                </a:lnTo>
                <a:lnTo>
                  <a:pt x="491133" y="877491"/>
                </a:lnTo>
                <a:lnTo>
                  <a:pt x="504230" y="893862"/>
                </a:lnTo>
                <a:lnTo>
                  <a:pt x="500956" y="900411"/>
                </a:lnTo>
                <a:lnTo>
                  <a:pt x="504230" y="906959"/>
                </a:lnTo>
                <a:cubicBezTo>
                  <a:pt x="484585" y="924422"/>
                  <a:pt x="471488" y="944067"/>
                  <a:pt x="464940" y="965895"/>
                </a:cubicBezTo>
                <a:cubicBezTo>
                  <a:pt x="458391" y="970261"/>
                  <a:pt x="454026" y="983357"/>
                  <a:pt x="451843" y="1005186"/>
                </a:cubicBezTo>
                <a:cubicBezTo>
                  <a:pt x="445294" y="1035745"/>
                  <a:pt x="442020" y="1068487"/>
                  <a:pt x="442020" y="1103412"/>
                </a:cubicBezTo>
                <a:lnTo>
                  <a:pt x="445294" y="1109961"/>
                </a:lnTo>
                <a:lnTo>
                  <a:pt x="445294" y="1123057"/>
                </a:lnTo>
                <a:lnTo>
                  <a:pt x="451843" y="1172171"/>
                </a:lnTo>
                <a:lnTo>
                  <a:pt x="448568" y="1178719"/>
                </a:lnTo>
                <a:lnTo>
                  <a:pt x="451843" y="1191816"/>
                </a:lnTo>
                <a:lnTo>
                  <a:pt x="451843" y="1195090"/>
                </a:lnTo>
                <a:lnTo>
                  <a:pt x="461665" y="1224558"/>
                </a:lnTo>
                <a:cubicBezTo>
                  <a:pt x="468214" y="1261666"/>
                  <a:pt x="479128" y="1290043"/>
                  <a:pt x="494408" y="1309688"/>
                </a:cubicBezTo>
                <a:lnTo>
                  <a:pt x="517327" y="1329333"/>
                </a:lnTo>
                <a:cubicBezTo>
                  <a:pt x="543521" y="1351161"/>
                  <a:pt x="560983" y="1363167"/>
                  <a:pt x="569715" y="1365350"/>
                </a:cubicBezTo>
                <a:lnTo>
                  <a:pt x="586086" y="1375172"/>
                </a:lnTo>
                <a:cubicBezTo>
                  <a:pt x="594817" y="1359893"/>
                  <a:pt x="601365" y="1342430"/>
                  <a:pt x="605731" y="1322785"/>
                </a:cubicBezTo>
                <a:cubicBezTo>
                  <a:pt x="607914" y="1320602"/>
                  <a:pt x="612279" y="1309688"/>
                  <a:pt x="618828" y="1290043"/>
                </a:cubicBezTo>
                <a:cubicBezTo>
                  <a:pt x="621011" y="1279129"/>
                  <a:pt x="623193" y="1271489"/>
                  <a:pt x="625376" y="1267123"/>
                </a:cubicBezTo>
                <a:lnTo>
                  <a:pt x="628650" y="1267123"/>
                </a:lnTo>
                <a:lnTo>
                  <a:pt x="631925" y="1273672"/>
                </a:lnTo>
                <a:cubicBezTo>
                  <a:pt x="631925" y="1295500"/>
                  <a:pt x="629742" y="1323876"/>
                  <a:pt x="625376" y="1358801"/>
                </a:cubicBezTo>
                <a:lnTo>
                  <a:pt x="625376" y="1388269"/>
                </a:lnTo>
                <a:cubicBezTo>
                  <a:pt x="625376" y="1394818"/>
                  <a:pt x="630833" y="1405732"/>
                  <a:pt x="641747" y="1421011"/>
                </a:cubicBezTo>
                <a:lnTo>
                  <a:pt x="641747" y="1434108"/>
                </a:lnTo>
                <a:cubicBezTo>
                  <a:pt x="635199" y="1451571"/>
                  <a:pt x="627013" y="1460848"/>
                  <a:pt x="617191" y="1461939"/>
                </a:cubicBezTo>
                <a:cubicBezTo>
                  <a:pt x="607368" y="1463031"/>
                  <a:pt x="595908" y="1463576"/>
                  <a:pt x="582811" y="1463576"/>
                </a:cubicBezTo>
                <a:cubicBezTo>
                  <a:pt x="574080" y="1461393"/>
                  <a:pt x="547886" y="1446114"/>
                  <a:pt x="504230" y="1417737"/>
                </a:cubicBezTo>
                <a:cubicBezTo>
                  <a:pt x="497682" y="1406823"/>
                  <a:pt x="492225" y="1398092"/>
                  <a:pt x="487859" y="1391543"/>
                </a:cubicBezTo>
                <a:cubicBezTo>
                  <a:pt x="487859" y="1389361"/>
                  <a:pt x="484585" y="1384995"/>
                  <a:pt x="478036" y="1378447"/>
                </a:cubicBezTo>
                <a:lnTo>
                  <a:pt x="474762" y="1375172"/>
                </a:lnTo>
                <a:cubicBezTo>
                  <a:pt x="474762" y="1368624"/>
                  <a:pt x="469305" y="1362075"/>
                  <a:pt x="458391" y="1355527"/>
                </a:cubicBezTo>
                <a:lnTo>
                  <a:pt x="458391" y="1352253"/>
                </a:lnTo>
                <a:lnTo>
                  <a:pt x="461665" y="1348979"/>
                </a:lnTo>
                <a:cubicBezTo>
                  <a:pt x="448568" y="1329333"/>
                  <a:pt x="442020" y="1316236"/>
                  <a:pt x="442020" y="1309688"/>
                </a:cubicBezTo>
                <a:cubicBezTo>
                  <a:pt x="437654" y="1309688"/>
                  <a:pt x="433289" y="1298774"/>
                  <a:pt x="428923" y="1276946"/>
                </a:cubicBezTo>
                <a:lnTo>
                  <a:pt x="425649" y="1276946"/>
                </a:lnTo>
                <a:lnTo>
                  <a:pt x="425649" y="1273672"/>
                </a:lnTo>
                <a:lnTo>
                  <a:pt x="428923" y="1270397"/>
                </a:lnTo>
                <a:lnTo>
                  <a:pt x="412552" y="1208187"/>
                </a:lnTo>
                <a:lnTo>
                  <a:pt x="412552" y="1201639"/>
                </a:lnTo>
                <a:lnTo>
                  <a:pt x="406004" y="1119783"/>
                </a:lnTo>
                <a:lnTo>
                  <a:pt x="402729" y="1109961"/>
                </a:lnTo>
                <a:lnTo>
                  <a:pt x="402729" y="1083767"/>
                </a:lnTo>
                <a:lnTo>
                  <a:pt x="406004" y="1073944"/>
                </a:lnTo>
                <a:cubicBezTo>
                  <a:pt x="401638" y="1073944"/>
                  <a:pt x="399455" y="1071761"/>
                  <a:pt x="399455" y="1067396"/>
                </a:cubicBezTo>
                <a:lnTo>
                  <a:pt x="406004" y="1054299"/>
                </a:lnTo>
                <a:cubicBezTo>
                  <a:pt x="401638" y="1052116"/>
                  <a:pt x="399455" y="1049933"/>
                  <a:pt x="399455" y="1047750"/>
                </a:cubicBezTo>
                <a:lnTo>
                  <a:pt x="402729" y="1034654"/>
                </a:lnTo>
                <a:lnTo>
                  <a:pt x="399455" y="1028105"/>
                </a:lnTo>
                <a:cubicBezTo>
                  <a:pt x="403821" y="1028105"/>
                  <a:pt x="406004" y="1025922"/>
                  <a:pt x="406004" y="1021557"/>
                </a:cubicBezTo>
                <a:lnTo>
                  <a:pt x="402729" y="1011734"/>
                </a:lnTo>
                <a:lnTo>
                  <a:pt x="402729" y="998637"/>
                </a:lnTo>
                <a:lnTo>
                  <a:pt x="406004" y="992089"/>
                </a:lnTo>
                <a:lnTo>
                  <a:pt x="402729" y="985540"/>
                </a:lnTo>
                <a:lnTo>
                  <a:pt x="406004" y="956072"/>
                </a:lnTo>
                <a:lnTo>
                  <a:pt x="406004" y="942975"/>
                </a:lnTo>
                <a:lnTo>
                  <a:pt x="402729" y="929879"/>
                </a:lnTo>
                <a:lnTo>
                  <a:pt x="392907" y="936427"/>
                </a:lnTo>
                <a:lnTo>
                  <a:pt x="386358" y="933153"/>
                </a:lnTo>
                <a:lnTo>
                  <a:pt x="340519" y="949524"/>
                </a:lnTo>
                <a:cubicBezTo>
                  <a:pt x="340519" y="951707"/>
                  <a:pt x="326331" y="958255"/>
                  <a:pt x="297954" y="969169"/>
                </a:cubicBezTo>
                <a:lnTo>
                  <a:pt x="252115" y="988814"/>
                </a:lnTo>
                <a:lnTo>
                  <a:pt x="245567" y="988814"/>
                </a:lnTo>
                <a:cubicBezTo>
                  <a:pt x="245567" y="993180"/>
                  <a:pt x="237927" y="998637"/>
                  <a:pt x="222647" y="1005186"/>
                </a:cubicBezTo>
                <a:lnTo>
                  <a:pt x="216099" y="1008460"/>
                </a:lnTo>
                <a:lnTo>
                  <a:pt x="212825" y="1008460"/>
                </a:lnTo>
                <a:cubicBezTo>
                  <a:pt x="206276" y="1004094"/>
                  <a:pt x="194271" y="995363"/>
                  <a:pt x="176808" y="982266"/>
                </a:cubicBezTo>
                <a:cubicBezTo>
                  <a:pt x="172443" y="980083"/>
                  <a:pt x="168623" y="978446"/>
                  <a:pt x="165349" y="977355"/>
                </a:cubicBezTo>
                <a:cubicBezTo>
                  <a:pt x="162074" y="976263"/>
                  <a:pt x="160437" y="972443"/>
                  <a:pt x="160437" y="965895"/>
                </a:cubicBezTo>
                <a:lnTo>
                  <a:pt x="163711" y="962621"/>
                </a:lnTo>
                <a:lnTo>
                  <a:pt x="173534" y="962621"/>
                </a:lnTo>
                <a:cubicBezTo>
                  <a:pt x="193179" y="956072"/>
                  <a:pt x="206822" y="952798"/>
                  <a:pt x="214462" y="952798"/>
                </a:cubicBezTo>
                <a:cubicBezTo>
                  <a:pt x="222102" y="952798"/>
                  <a:pt x="234653" y="949524"/>
                  <a:pt x="252115" y="942975"/>
                </a:cubicBezTo>
                <a:cubicBezTo>
                  <a:pt x="254298" y="942975"/>
                  <a:pt x="256481" y="941884"/>
                  <a:pt x="258664" y="939701"/>
                </a:cubicBezTo>
                <a:cubicBezTo>
                  <a:pt x="273943" y="933153"/>
                  <a:pt x="284858" y="929879"/>
                  <a:pt x="291406" y="929879"/>
                </a:cubicBezTo>
                <a:cubicBezTo>
                  <a:pt x="291406" y="927696"/>
                  <a:pt x="297954" y="926604"/>
                  <a:pt x="311051" y="926604"/>
                </a:cubicBezTo>
                <a:cubicBezTo>
                  <a:pt x="311051" y="922239"/>
                  <a:pt x="316508" y="918964"/>
                  <a:pt x="327422" y="916782"/>
                </a:cubicBezTo>
                <a:lnTo>
                  <a:pt x="350342" y="913507"/>
                </a:lnTo>
                <a:cubicBezTo>
                  <a:pt x="367804" y="902593"/>
                  <a:pt x="380901" y="897136"/>
                  <a:pt x="389633" y="897136"/>
                </a:cubicBezTo>
                <a:cubicBezTo>
                  <a:pt x="391815" y="892771"/>
                  <a:pt x="395090" y="890588"/>
                  <a:pt x="399455" y="890588"/>
                </a:cubicBezTo>
                <a:lnTo>
                  <a:pt x="406004" y="890588"/>
                </a:lnTo>
                <a:cubicBezTo>
                  <a:pt x="406004" y="888405"/>
                  <a:pt x="407095" y="887314"/>
                  <a:pt x="409278" y="887314"/>
                </a:cubicBezTo>
                <a:cubicBezTo>
                  <a:pt x="409278" y="876400"/>
                  <a:pt x="415826" y="870943"/>
                  <a:pt x="428923" y="870943"/>
                </a:cubicBezTo>
                <a:cubicBezTo>
                  <a:pt x="428923" y="860029"/>
                  <a:pt x="433289" y="854572"/>
                  <a:pt x="442020" y="854572"/>
                </a:cubicBezTo>
                <a:close/>
                <a:moveTo>
                  <a:pt x="356890" y="117872"/>
                </a:moveTo>
                <a:lnTo>
                  <a:pt x="383084" y="117872"/>
                </a:lnTo>
                <a:cubicBezTo>
                  <a:pt x="385267" y="120055"/>
                  <a:pt x="388541" y="125512"/>
                  <a:pt x="392907" y="134243"/>
                </a:cubicBezTo>
                <a:lnTo>
                  <a:pt x="392907" y="140792"/>
                </a:lnTo>
                <a:cubicBezTo>
                  <a:pt x="390724" y="149523"/>
                  <a:pt x="379810" y="157163"/>
                  <a:pt x="360165" y="163711"/>
                </a:cubicBezTo>
                <a:cubicBezTo>
                  <a:pt x="353616" y="163711"/>
                  <a:pt x="348159" y="168077"/>
                  <a:pt x="343793" y="176808"/>
                </a:cubicBezTo>
                <a:cubicBezTo>
                  <a:pt x="339428" y="176808"/>
                  <a:pt x="332879" y="178991"/>
                  <a:pt x="324148" y="183357"/>
                </a:cubicBezTo>
                <a:lnTo>
                  <a:pt x="317600" y="183357"/>
                </a:lnTo>
                <a:lnTo>
                  <a:pt x="304503" y="189905"/>
                </a:lnTo>
                <a:lnTo>
                  <a:pt x="304503" y="193179"/>
                </a:lnTo>
                <a:cubicBezTo>
                  <a:pt x="311051" y="195362"/>
                  <a:pt x="319782" y="198636"/>
                  <a:pt x="330697" y="203002"/>
                </a:cubicBezTo>
                <a:cubicBezTo>
                  <a:pt x="341611" y="213916"/>
                  <a:pt x="347068" y="224830"/>
                  <a:pt x="347068" y="235744"/>
                </a:cubicBezTo>
                <a:lnTo>
                  <a:pt x="353616" y="235744"/>
                </a:lnTo>
                <a:lnTo>
                  <a:pt x="356890" y="232470"/>
                </a:lnTo>
                <a:lnTo>
                  <a:pt x="366713" y="232470"/>
                </a:lnTo>
                <a:cubicBezTo>
                  <a:pt x="386358" y="234653"/>
                  <a:pt x="396181" y="244475"/>
                  <a:pt x="396181" y="261938"/>
                </a:cubicBezTo>
                <a:cubicBezTo>
                  <a:pt x="396181" y="268486"/>
                  <a:pt x="387450" y="271761"/>
                  <a:pt x="369987" y="271761"/>
                </a:cubicBezTo>
                <a:cubicBezTo>
                  <a:pt x="356890" y="271761"/>
                  <a:pt x="344885" y="276126"/>
                  <a:pt x="333971" y="284857"/>
                </a:cubicBezTo>
                <a:lnTo>
                  <a:pt x="337245" y="288132"/>
                </a:lnTo>
                <a:lnTo>
                  <a:pt x="330697" y="304503"/>
                </a:lnTo>
                <a:lnTo>
                  <a:pt x="330697" y="379810"/>
                </a:lnTo>
                <a:lnTo>
                  <a:pt x="360165" y="369987"/>
                </a:lnTo>
                <a:cubicBezTo>
                  <a:pt x="364530" y="369987"/>
                  <a:pt x="370533" y="368350"/>
                  <a:pt x="378173" y="365076"/>
                </a:cubicBezTo>
                <a:cubicBezTo>
                  <a:pt x="385813" y="361802"/>
                  <a:pt x="390724" y="360164"/>
                  <a:pt x="392907" y="360164"/>
                </a:cubicBezTo>
                <a:cubicBezTo>
                  <a:pt x="386358" y="353616"/>
                  <a:pt x="378718" y="344885"/>
                  <a:pt x="369987" y="333971"/>
                </a:cubicBezTo>
                <a:cubicBezTo>
                  <a:pt x="369987" y="331788"/>
                  <a:pt x="368896" y="329605"/>
                  <a:pt x="366713" y="327422"/>
                </a:cubicBezTo>
                <a:lnTo>
                  <a:pt x="347068" y="307777"/>
                </a:lnTo>
                <a:lnTo>
                  <a:pt x="347068" y="301229"/>
                </a:lnTo>
                <a:cubicBezTo>
                  <a:pt x="347068" y="299046"/>
                  <a:pt x="352525" y="297954"/>
                  <a:pt x="363439" y="297954"/>
                </a:cubicBezTo>
                <a:lnTo>
                  <a:pt x="366713" y="297954"/>
                </a:lnTo>
                <a:lnTo>
                  <a:pt x="369987" y="301229"/>
                </a:lnTo>
                <a:lnTo>
                  <a:pt x="376536" y="297954"/>
                </a:lnTo>
                <a:lnTo>
                  <a:pt x="383084" y="297954"/>
                </a:lnTo>
                <a:cubicBezTo>
                  <a:pt x="387450" y="302320"/>
                  <a:pt x="391815" y="304503"/>
                  <a:pt x="396181" y="304503"/>
                </a:cubicBezTo>
                <a:cubicBezTo>
                  <a:pt x="415826" y="311051"/>
                  <a:pt x="425649" y="318691"/>
                  <a:pt x="425649" y="327422"/>
                </a:cubicBezTo>
                <a:lnTo>
                  <a:pt x="425649" y="337245"/>
                </a:lnTo>
                <a:lnTo>
                  <a:pt x="415826" y="343793"/>
                </a:lnTo>
                <a:lnTo>
                  <a:pt x="419100" y="343793"/>
                </a:lnTo>
                <a:lnTo>
                  <a:pt x="419100" y="347068"/>
                </a:lnTo>
                <a:lnTo>
                  <a:pt x="412552" y="353616"/>
                </a:lnTo>
                <a:lnTo>
                  <a:pt x="419100" y="353616"/>
                </a:lnTo>
                <a:lnTo>
                  <a:pt x="422375" y="356890"/>
                </a:lnTo>
                <a:lnTo>
                  <a:pt x="432197" y="353616"/>
                </a:lnTo>
                <a:lnTo>
                  <a:pt x="432197" y="356890"/>
                </a:lnTo>
                <a:lnTo>
                  <a:pt x="442020" y="350342"/>
                </a:lnTo>
                <a:lnTo>
                  <a:pt x="448568" y="350342"/>
                </a:lnTo>
                <a:cubicBezTo>
                  <a:pt x="463848" y="359073"/>
                  <a:pt x="474762" y="367804"/>
                  <a:pt x="481311" y="376536"/>
                </a:cubicBezTo>
                <a:lnTo>
                  <a:pt x="481311" y="386358"/>
                </a:lnTo>
                <a:cubicBezTo>
                  <a:pt x="474762" y="397272"/>
                  <a:pt x="468214" y="402729"/>
                  <a:pt x="461665" y="402729"/>
                </a:cubicBezTo>
                <a:lnTo>
                  <a:pt x="458391" y="402729"/>
                </a:lnTo>
                <a:cubicBezTo>
                  <a:pt x="454026" y="402729"/>
                  <a:pt x="449660" y="400547"/>
                  <a:pt x="445294" y="396181"/>
                </a:cubicBezTo>
                <a:lnTo>
                  <a:pt x="432197" y="399455"/>
                </a:lnTo>
                <a:lnTo>
                  <a:pt x="396181" y="396181"/>
                </a:lnTo>
                <a:lnTo>
                  <a:pt x="386358" y="399455"/>
                </a:lnTo>
                <a:lnTo>
                  <a:pt x="376536" y="396181"/>
                </a:lnTo>
                <a:lnTo>
                  <a:pt x="363439" y="396181"/>
                </a:lnTo>
                <a:lnTo>
                  <a:pt x="333971" y="406004"/>
                </a:lnTo>
                <a:lnTo>
                  <a:pt x="327422" y="402729"/>
                </a:lnTo>
                <a:lnTo>
                  <a:pt x="317600" y="406004"/>
                </a:lnTo>
                <a:lnTo>
                  <a:pt x="301229" y="406004"/>
                </a:lnTo>
                <a:lnTo>
                  <a:pt x="294680" y="412552"/>
                </a:lnTo>
                <a:lnTo>
                  <a:pt x="284858" y="409278"/>
                </a:lnTo>
                <a:lnTo>
                  <a:pt x="278309" y="415826"/>
                </a:lnTo>
                <a:lnTo>
                  <a:pt x="275035" y="415826"/>
                </a:lnTo>
                <a:lnTo>
                  <a:pt x="271761" y="412552"/>
                </a:lnTo>
                <a:cubicBezTo>
                  <a:pt x="267395" y="416918"/>
                  <a:pt x="263575" y="419100"/>
                  <a:pt x="260301" y="419100"/>
                </a:cubicBezTo>
                <a:cubicBezTo>
                  <a:pt x="257027" y="419100"/>
                  <a:pt x="255390" y="422375"/>
                  <a:pt x="255390" y="428923"/>
                </a:cubicBezTo>
                <a:lnTo>
                  <a:pt x="239018" y="425649"/>
                </a:lnTo>
                <a:cubicBezTo>
                  <a:pt x="239018" y="430014"/>
                  <a:pt x="225922" y="436563"/>
                  <a:pt x="199728" y="445294"/>
                </a:cubicBezTo>
                <a:lnTo>
                  <a:pt x="193179" y="445294"/>
                </a:lnTo>
                <a:cubicBezTo>
                  <a:pt x="180083" y="436563"/>
                  <a:pt x="173534" y="430014"/>
                  <a:pt x="173534" y="425649"/>
                </a:cubicBezTo>
                <a:lnTo>
                  <a:pt x="166986" y="425649"/>
                </a:lnTo>
                <a:lnTo>
                  <a:pt x="163711" y="422375"/>
                </a:lnTo>
                <a:lnTo>
                  <a:pt x="163711" y="415826"/>
                </a:lnTo>
                <a:cubicBezTo>
                  <a:pt x="163711" y="413643"/>
                  <a:pt x="174625" y="410369"/>
                  <a:pt x="196454" y="406004"/>
                </a:cubicBezTo>
                <a:cubicBezTo>
                  <a:pt x="203002" y="406004"/>
                  <a:pt x="215007" y="403821"/>
                  <a:pt x="232470" y="399455"/>
                </a:cubicBezTo>
                <a:lnTo>
                  <a:pt x="268486" y="389632"/>
                </a:lnTo>
                <a:lnTo>
                  <a:pt x="278309" y="392907"/>
                </a:lnTo>
                <a:cubicBezTo>
                  <a:pt x="278309" y="388541"/>
                  <a:pt x="279401" y="386358"/>
                  <a:pt x="281583" y="386358"/>
                </a:cubicBezTo>
                <a:lnTo>
                  <a:pt x="284858" y="379810"/>
                </a:lnTo>
                <a:lnTo>
                  <a:pt x="291406" y="343793"/>
                </a:lnTo>
                <a:lnTo>
                  <a:pt x="291406" y="314325"/>
                </a:lnTo>
                <a:lnTo>
                  <a:pt x="288132" y="304503"/>
                </a:lnTo>
                <a:lnTo>
                  <a:pt x="284858" y="304503"/>
                </a:lnTo>
                <a:cubicBezTo>
                  <a:pt x="276126" y="311051"/>
                  <a:pt x="266304" y="314325"/>
                  <a:pt x="255390" y="314325"/>
                </a:cubicBezTo>
                <a:lnTo>
                  <a:pt x="248841" y="320874"/>
                </a:lnTo>
                <a:cubicBezTo>
                  <a:pt x="240110" y="314325"/>
                  <a:pt x="231379" y="308868"/>
                  <a:pt x="222647" y="304503"/>
                </a:cubicBezTo>
                <a:lnTo>
                  <a:pt x="222647" y="297954"/>
                </a:lnTo>
                <a:cubicBezTo>
                  <a:pt x="222647" y="293589"/>
                  <a:pt x="227013" y="290314"/>
                  <a:pt x="235744" y="288132"/>
                </a:cubicBezTo>
                <a:lnTo>
                  <a:pt x="281583" y="268486"/>
                </a:lnTo>
                <a:lnTo>
                  <a:pt x="288132" y="265212"/>
                </a:lnTo>
                <a:lnTo>
                  <a:pt x="284858" y="258664"/>
                </a:lnTo>
                <a:lnTo>
                  <a:pt x="288132" y="245567"/>
                </a:lnTo>
                <a:cubicBezTo>
                  <a:pt x="283766" y="241201"/>
                  <a:pt x="281583" y="229196"/>
                  <a:pt x="281583" y="209550"/>
                </a:cubicBezTo>
                <a:lnTo>
                  <a:pt x="271761" y="209550"/>
                </a:lnTo>
                <a:cubicBezTo>
                  <a:pt x="258664" y="218282"/>
                  <a:pt x="251024" y="222647"/>
                  <a:pt x="248841" y="222647"/>
                </a:cubicBezTo>
                <a:cubicBezTo>
                  <a:pt x="237927" y="216099"/>
                  <a:pt x="232470" y="210642"/>
                  <a:pt x="232470" y="206276"/>
                </a:cubicBezTo>
                <a:cubicBezTo>
                  <a:pt x="225922" y="206276"/>
                  <a:pt x="220464" y="201911"/>
                  <a:pt x="216099" y="193179"/>
                </a:cubicBezTo>
                <a:cubicBezTo>
                  <a:pt x="211733" y="193179"/>
                  <a:pt x="209550" y="192088"/>
                  <a:pt x="209550" y="189905"/>
                </a:cubicBezTo>
                <a:lnTo>
                  <a:pt x="209550" y="183357"/>
                </a:lnTo>
                <a:cubicBezTo>
                  <a:pt x="216099" y="181174"/>
                  <a:pt x="223739" y="180082"/>
                  <a:pt x="232470" y="180082"/>
                </a:cubicBezTo>
                <a:lnTo>
                  <a:pt x="232470" y="176808"/>
                </a:lnTo>
                <a:lnTo>
                  <a:pt x="245567" y="176808"/>
                </a:lnTo>
                <a:cubicBezTo>
                  <a:pt x="258664" y="168077"/>
                  <a:pt x="266304" y="163711"/>
                  <a:pt x="268486" y="163711"/>
                </a:cubicBezTo>
                <a:lnTo>
                  <a:pt x="288132" y="153889"/>
                </a:lnTo>
                <a:cubicBezTo>
                  <a:pt x="290315" y="147340"/>
                  <a:pt x="305594" y="139700"/>
                  <a:pt x="333971" y="130969"/>
                </a:cubicBezTo>
                <a:lnTo>
                  <a:pt x="347068" y="127695"/>
                </a:lnTo>
                <a:close/>
                <a:moveTo>
                  <a:pt x="504230" y="0"/>
                </a:moveTo>
                <a:lnTo>
                  <a:pt x="536972" y="19646"/>
                </a:lnTo>
                <a:lnTo>
                  <a:pt x="540247" y="22920"/>
                </a:lnTo>
                <a:lnTo>
                  <a:pt x="543521" y="19646"/>
                </a:lnTo>
                <a:cubicBezTo>
                  <a:pt x="547886" y="24011"/>
                  <a:pt x="555526" y="28377"/>
                  <a:pt x="566440" y="32743"/>
                </a:cubicBezTo>
                <a:cubicBezTo>
                  <a:pt x="566440" y="34925"/>
                  <a:pt x="566986" y="37108"/>
                  <a:pt x="568077" y="39291"/>
                </a:cubicBezTo>
                <a:cubicBezTo>
                  <a:pt x="569169" y="41474"/>
                  <a:pt x="569715" y="43657"/>
                  <a:pt x="569715" y="45839"/>
                </a:cubicBezTo>
                <a:lnTo>
                  <a:pt x="569715" y="49114"/>
                </a:lnTo>
                <a:lnTo>
                  <a:pt x="559892" y="94953"/>
                </a:lnTo>
                <a:lnTo>
                  <a:pt x="559892" y="121146"/>
                </a:lnTo>
                <a:cubicBezTo>
                  <a:pt x="559892" y="123329"/>
                  <a:pt x="558801" y="125512"/>
                  <a:pt x="556618" y="127695"/>
                </a:cubicBezTo>
                <a:lnTo>
                  <a:pt x="559892" y="137518"/>
                </a:lnTo>
                <a:lnTo>
                  <a:pt x="559892" y="180082"/>
                </a:lnTo>
                <a:lnTo>
                  <a:pt x="563166" y="239018"/>
                </a:lnTo>
                <a:lnTo>
                  <a:pt x="559892" y="245567"/>
                </a:lnTo>
                <a:lnTo>
                  <a:pt x="563166" y="252115"/>
                </a:lnTo>
                <a:lnTo>
                  <a:pt x="563166" y="261938"/>
                </a:lnTo>
                <a:lnTo>
                  <a:pt x="566440" y="265212"/>
                </a:lnTo>
                <a:lnTo>
                  <a:pt x="566440" y="271761"/>
                </a:lnTo>
                <a:lnTo>
                  <a:pt x="559892" y="288132"/>
                </a:lnTo>
                <a:lnTo>
                  <a:pt x="563166" y="297954"/>
                </a:lnTo>
                <a:lnTo>
                  <a:pt x="559892" y="307777"/>
                </a:lnTo>
                <a:lnTo>
                  <a:pt x="563166" y="314325"/>
                </a:lnTo>
                <a:lnTo>
                  <a:pt x="559892" y="317600"/>
                </a:lnTo>
                <a:lnTo>
                  <a:pt x="559892" y="327422"/>
                </a:lnTo>
                <a:lnTo>
                  <a:pt x="556618" y="337245"/>
                </a:lnTo>
                <a:lnTo>
                  <a:pt x="563166" y="340519"/>
                </a:lnTo>
                <a:lnTo>
                  <a:pt x="563166" y="373261"/>
                </a:lnTo>
                <a:lnTo>
                  <a:pt x="566440" y="386358"/>
                </a:lnTo>
                <a:lnTo>
                  <a:pt x="559892" y="389632"/>
                </a:lnTo>
                <a:lnTo>
                  <a:pt x="566440" y="399455"/>
                </a:lnTo>
                <a:lnTo>
                  <a:pt x="563166" y="409278"/>
                </a:lnTo>
                <a:lnTo>
                  <a:pt x="566440" y="445294"/>
                </a:lnTo>
                <a:lnTo>
                  <a:pt x="566440" y="464939"/>
                </a:lnTo>
                <a:lnTo>
                  <a:pt x="559892" y="517327"/>
                </a:lnTo>
                <a:lnTo>
                  <a:pt x="559892" y="520601"/>
                </a:lnTo>
                <a:lnTo>
                  <a:pt x="556618" y="546795"/>
                </a:lnTo>
                <a:lnTo>
                  <a:pt x="556618" y="550069"/>
                </a:lnTo>
                <a:cubicBezTo>
                  <a:pt x="554435" y="552252"/>
                  <a:pt x="553343" y="558801"/>
                  <a:pt x="553343" y="569715"/>
                </a:cubicBezTo>
                <a:lnTo>
                  <a:pt x="553343" y="576263"/>
                </a:lnTo>
                <a:lnTo>
                  <a:pt x="523875" y="622102"/>
                </a:lnTo>
                <a:cubicBezTo>
                  <a:pt x="508596" y="635199"/>
                  <a:pt x="498227" y="641747"/>
                  <a:pt x="492770" y="641747"/>
                </a:cubicBezTo>
                <a:cubicBezTo>
                  <a:pt x="487313" y="641747"/>
                  <a:pt x="484585" y="634108"/>
                  <a:pt x="484585" y="618828"/>
                </a:cubicBezTo>
                <a:lnTo>
                  <a:pt x="484585" y="589360"/>
                </a:lnTo>
                <a:cubicBezTo>
                  <a:pt x="480219" y="582811"/>
                  <a:pt x="478036" y="575172"/>
                  <a:pt x="478036" y="566440"/>
                </a:cubicBezTo>
                <a:cubicBezTo>
                  <a:pt x="475854" y="566440"/>
                  <a:pt x="473671" y="565349"/>
                  <a:pt x="471488" y="563166"/>
                </a:cubicBezTo>
                <a:lnTo>
                  <a:pt x="471488" y="556618"/>
                </a:lnTo>
                <a:cubicBezTo>
                  <a:pt x="467122" y="552252"/>
                  <a:pt x="464940" y="547886"/>
                  <a:pt x="464940" y="543521"/>
                </a:cubicBezTo>
                <a:lnTo>
                  <a:pt x="464940" y="540247"/>
                </a:lnTo>
                <a:cubicBezTo>
                  <a:pt x="458391" y="533698"/>
                  <a:pt x="455117" y="528241"/>
                  <a:pt x="455117" y="523875"/>
                </a:cubicBezTo>
                <a:lnTo>
                  <a:pt x="455117" y="520601"/>
                </a:lnTo>
                <a:lnTo>
                  <a:pt x="458391" y="520601"/>
                </a:lnTo>
                <a:cubicBezTo>
                  <a:pt x="460574" y="520601"/>
                  <a:pt x="463302" y="521147"/>
                  <a:pt x="466577" y="522238"/>
                </a:cubicBezTo>
                <a:cubicBezTo>
                  <a:pt x="469851" y="523330"/>
                  <a:pt x="473671" y="523875"/>
                  <a:pt x="478036" y="523875"/>
                </a:cubicBezTo>
                <a:lnTo>
                  <a:pt x="487859" y="520601"/>
                </a:lnTo>
                <a:lnTo>
                  <a:pt x="487859" y="517327"/>
                </a:lnTo>
                <a:lnTo>
                  <a:pt x="494408" y="491133"/>
                </a:lnTo>
                <a:lnTo>
                  <a:pt x="491133" y="481311"/>
                </a:lnTo>
                <a:lnTo>
                  <a:pt x="494408" y="468214"/>
                </a:lnTo>
                <a:lnTo>
                  <a:pt x="491133" y="464939"/>
                </a:lnTo>
                <a:lnTo>
                  <a:pt x="497682" y="458391"/>
                </a:lnTo>
                <a:lnTo>
                  <a:pt x="494408" y="455117"/>
                </a:lnTo>
                <a:cubicBezTo>
                  <a:pt x="494408" y="431106"/>
                  <a:pt x="495499" y="420192"/>
                  <a:pt x="497682" y="422375"/>
                </a:cubicBezTo>
                <a:lnTo>
                  <a:pt x="494408" y="402729"/>
                </a:lnTo>
                <a:lnTo>
                  <a:pt x="497682" y="399455"/>
                </a:lnTo>
                <a:lnTo>
                  <a:pt x="494408" y="386358"/>
                </a:lnTo>
                <a:lnTo>
                  <a:pt x="497682" y="373261"/>
                </a:lnTo>
                <a:lnTo>
                  <a:pt x="494408" y="353616"/>
                </a:lnTo>
                <a:lnTo>
                  <a:pt x="497682" y="333971"/>
                </a:lnTo>
                <a:lnTo>
                  <a:pt x="497682" y="330697"/>
                </a:lnTo>
                <a:lnTo>
                  <a:pt x="494408" y="324148"/>
                </a:lnTo>
                <a:lnTo>
                  <a:pt x="497682" y="294680"/>
                </a:lnTo>
                <a:lnTo>
                  <a:pt x="494408" y="268486"/>
                </a:lnTo>
                <a:lnTo>
                  <a:pt x="497682" y="255389"/>
                </a:lnTo>
                <a:lnTo>
                  <a:pt x="494408" y="248841"/>
                </a:lnTo>
                <a:lnTo>
                  <a:pt x="497682" y="245567"/>
                </a:lnTo>
                <a:lnTo>
                  <a:pt x="494408" y="239018"/>
                </a:lnTo>
                <a:lnTo>
                  <a:pt x="494408" y="235744"/>
                </a:lnTo>
                <a:lnTo>
                  <a:pt x="497682" y="219373"/>
                </a:lnTo>
                <a:lnTo>
                  <a:pt x="494408" y="209550"/>
                </a:lnTo>
                <a:lnTo>
                  <a:pt x="497682" y="206276"/>
                </a:lnTo>
                <a:lnTo>
                  <a:pt x="494408" y="189905"/>
                </a:lnTo>
                <a:lnTo>
                  <a:pt x="494408" y="180082"/>
                </a:lnTo>
                <a:lnTo>
                  <a:pt x="491133" y="153889"/>
                </a:lnTo>
                <a:lnTo>
                  <a:pt x="491133" y="144066"/>
                </a:lnTo>
                <a:lnTo>
                  <a:pt x="494408" y="134243"/>
                </a:lnTo>
                <a:lnTo>
                  <a:pt x="491133" y="121146"/>
                </a:lnTo>
                <a:lnTo>
                  <a:pt x="491133" y="88404"/>
                </a:lnTo>
                <a:lnTo>
                  <a:pt x="481311" y="42565"/>
                </a:lnTo>
                <a:lnTo>
                  <a:pt x="478036" y="39291"/>
                </a:lnTo>
                <a:cubicBezTo>
                  <a:pt x="473671" y="41474"/>
                  <a:pt x="468759" y="42565"/>
                  <a:pt x="463302" y="42565"/>
                </a:cubicBezTo>
                <a:cubicBezTo>
                  <a:pt x="457845" y="42565"/>
                  <a:pt x="454026" y="43111"/>
                  <a:pt x="451843" y="44202"/>
                </a:cubicBezTo>
                <a:cubicBezTo>
                  <a:pt x="449660" y="45294"/>
                  <a:pt x="447477" y="46931"/>
                  <a:pt x="445294" y="49114"/>
                </a:cubicBezTo>
                <a:lnTo>
                  <a:pt x="442020" y="49114"/>
                </a:lnTo>
                <a:lnTo>
                  <a:pt x="428923" y="49114"/>
                </a:lnTo>
                <a:cubicBezTo>
                  <a:pt x="426740" y="49114"/>
                  <a:pt x="424558" y="49114"/>
                  <a:pt x="422375" y="49114"/>
                </a:cubicBezTo>
                <a:cubicBezTo>
                  <a:pt x="413643" y="51297"/>
                  <a:pt x="406004" y="52388"/>
                  <a:pt x="399455" y="52388"/>
                </a:cubicBezTo>
                <a:lnTo>
                  <a:pt x="396181" y="52388"/>
                </a:lnTo>
                <a:lnTo>
                  <a:pt x="389633" y="55662"/>
                </a:lnTo>
                <a:lnTo>
                  <a:pt x="386358" y="55662"/>
                </a:lnTo>
                <a:cubicBezTo>
                  <a:pt x="360165" y="55662"/>
                  <a:pt x="342702" y="57845"/>
                  <a:pt x="333971" y="62211"/>
                </a:cubicBezTo>
                <a:lnTo>
                  <a:pt x="330697" y="62211"/>
                </a:lnTo>
                <a:cubicBezTo>
                  <a:pt x="326331" y="62211"/>
                  <a:pt x="315417" y="64393"/>
                  <a:pt x="297954" y="68759"/>
                </a:cubicBezTo>
                <a:cubicBezTo>
                  <a:pt x="295772" y="68759"/>
                  <a:pt x="293589" y="68759"/>
                  <a:pt x="291406" y="68759"/>
                </a:cubicBezTo>
                <a:lnTo>
                  <a:pt x="278309" y="68759"/>
                </a:lnTo>
                <a:cubicBezTo>
                  <a:pt x="254298" y="75307"/>
                  <a:pt x="240110" y="78582"/>
                  <a:pt x="235744" y="78582"/>
                </a:cubicBezTo>
                <a:cubicBezTo>
                  <a:pt x="222647" y="80765"/>
                  <a:pt x="208459" y="86222"/>
                  <a:pt x="193179" y="94953"/>
                </a:cubicBezTo>
                <a:lnTo>
                  <a:pt x="186631" y="91679"/>
                </a:lnTo>
                <a:cubicBezTo>
                  <a:pt x="162620" y="98227"/>
                  <a:pt x="149523" y="103684"/>
                  <a:pt x="147340" y="108050"/>
                </a:cubicBezTo>
                <a:cubicBezTo>
                  <a:pt x="134243" y="108050"/>
                  <a:pt x="127695" y="110232"/>
                  <a:pt x="127695" y="114598"/>
                </a:cubicBezTo>
                <a:cubicBezTo>
                  <a:pt x="129878" y="114598"/>
                  <a:pt x="130969" y="115690"/>
                  <a:pt x="130969" y="117872"/>
                </a:cubicBezTo>
                <a:cubicBezTo>
                  <a:pt x="139700" y="122238"/>
                  <a:pt x="144066" y="126604"/>
                  <a:pt x="144066" y="130969"/>
                </a:cubicBezTo>
                <a:cubicBezTo>
                  <a:pt x="137518" y="144066"/>
                  <a:pt x="134243" y="157163"/>
                  <a:pt x="134243" y="170260"/>
                </a:cubicBezTo>
                <a:lnTo>
                  <a:pt x="137518" y="180082"/>
                </a:lnTo>
                <a:lnTo>
                  <a:pt x="134243" y="196454"/>
                </a:lnTo>
                <a:lnTo>
                  <a:pt x="137518" y="203002"/>
                </a:lnTo>
                <a:lnTo>
                  <a:pt x="134243" y="212825"/>
                </a:lnTo>
                <a:lnTo>
                  <a:pt x="137518" y="222647"/>
                </a:lnTo>
                <a:lnTo>
                  <a:pt x="134243" y="255389"/>
                </a:lnTo>
                <a:lnTo>
                  <a:pt x="137518" y="261938"/>
                </a:lnTo>
                <a:lnTo>
                  <a:pt x="137518" y="265212"/>
                </a:lnTo>
                <a:lnTo>
                  <a:pt x="134243" y="265212"/>
                </a:lnTo>
                <a:lnTo>
                  <a:pt x="137518" y="284857"/>
                </a:lnTo>
                <a:lnTo>
                  <a:pt x="137518" y="363439"/>
                </a:lnTo>
                <a:lnTo>
                  <a:pt x="140792" y="399455"/>
                </a:lnTo>
                <a:lnTo>
                  <a:pt x="140792" y="422375"/>
                </a:lnTo>
                <a:lnTo>
                  <a:pt x="144066" y="432197"/>
                </a:lnTo>
                <a:lnTo>
                  <a:pt x="144066" y="458391"/>
                </a:lnTo>
                <a:lnTo>
                  <a:pt x="140792" y="464939"/>
                </a:lnTo>
                <a:lnTo>
                  <a:pt x="144066" y="471488"/>
                </a:lnTo>
                <a:lnTo>
                  <a:pt x="137518" y="527150"/>
                </a:lnTo>
                <a:cubicBezTo>
                  <a:pt x="146249" y="527150"/>
                  <a:pt x="153889" y="524967"/>
                  <a:pt x="160437" y="520601"/>
                </a:cubicBezTo>
                <a:lnTo>
                  <a:pt x="160437" y="523875"/>
                </a:lnTo>
                <a:lnTo>
                  <a:pt x="163711" y="523875"/>
                </a:lnTo>
                <a:lnTo>
                  <a:pt x="173534" y="517327"/>
                </a:lnTo>
                <a:lnTo>
                  <a:pt x="173534" y="520601"/>
                </a:lnTo>
                <a:cubicBezTo>
                  <a:pt x="210642" y="511870"/>
                  <a:pt x="252115" y="504230"/>
                  <a:pt x="297954" y="497682"/>
                </a:cubicBezTo>
                <a:lnTo>
                  <a:pt x="337245" y="491133"/>
                </a:lnTo>
                <a:lnTo>
                  <a:pt x="363439" y="484585"/>
                </a:lnTo>
                <a:lnTo>
                  <a:pt x="369987" y="487859"/>
                </a:lnTo>
                <a:cubicBezTo>
                  <a:pt x="369987" y="481311"/>
                  <a:pt x="381993" y="479128"/>
                  <a:pt x="406004" y="481311"/>
                </a:cubicBezTo>
                <a:cubicBezTo>
                  <a:pt x="403821" y="479128"/>
                  <a:pt x="409278" y="478036"/>
                  <a:pt x="422375" y="478036"/>
                </a:cubicBezTo>
                <a:lnTo>
                  <a:pt x="425649" y="478036"/>
                </a:lnTo>
                <a:cubicBezTo>
                  <a:pt x="432197" y="478036"/>
                  <a:pt x="439837" y="484585"/>
                  <a:pt x="448568" y="497682"/>
                </a:cubicBezTo>
                <a:lnTo>
                  <a:pt x="445294" y="507504"/>
                </a:lnTo>
                <a:cubicBezTo>
                  <a:pt x="440929" y="511870"/>
                  <a:pt x="433289" y="514053"/>
                  <a:pt x="422375" y="514053"/>
                </a:cubicBezTo>
                <a:lnTo>
                  <a:pt x="406004" y="514053"/>
                </a:lnTo>
                <a:lnTo>
                  <a:pt x="389633" y="517327"/>
                </a:lnTo>
                <a:lnTo>
                  <a:pt x="386358" y="517327"/>
                </a:lnTo>
                <a:lnTo>
                  <a:pt x="373261" y="523875"/>
                </a:lnTo>
                <a:cubicBezTo>
                  <a:pt x="371079" y="519510"/>
                  <a:pt x="367804" y="517327"/>
                  <a:pt x="363439" y="517327"/>
                </a:cubicBezTo>
                <a:cubicBezTo>
                  <a:pt x="356890" y="521693"/>
                  <a:pt x="351433" y="523875"/>
                  <a:pt x="347068" y="523875"/>
                </a:cubicBezTo>
                <a:lnTo>
                  <a:pt x="340519" y="520601"/>
                </a:lnTo>
                <a:lnTo>
                  <a:pt x="333971" y="523875"/>
                </a:lnTo>
                <a:lnTo>
                  <a:pt x="324148" y="523875"/>
                </a:lnTo>
                <a:lnTo>
                  <a:pt x="317600" y="527150"/>
                </a:lnTo>
                <a:lnTo>
                  <a:pt x="307777" y="523875"/>
                </a:lnTo>
                <a:lnTo>
                  <a:pt x="288132" y="530424"/>
                </a:lnTo>
                <a:lnTo>
                  <a:pt x="275035" y="530424"/>
                </a:lnTo>
                <a:lnTo>
                  <a:pt x="189905" y="553343"/>
                </a:lnTo>
                <a:cubicBezTo>
                  <a:pt x="185540" y="555526"/>
                  <a:pt x="181174" y="555526"/>
                  <a:pt x="176808" y="553343"/>
                </a:cubicBezTo>
                <a:cubicBezTo>
                  <a:pt x="176808" y="555526"/>
                  <a:pt x="170260" y="558801"/>
                  <a:pt x="157163" y="563166"/>
                </a:cubicBezTo>
                <a:cubicBezTo>
                  <a:pt x="152797" y="560983"/>
                  <a:pt x="147340" y="554435"/>
                  <a:pt x="140792" y="543521"/>
                </a:cubicBezTo>
                <a:lnTo>
                  <a:pt x="137518" y="540247"/>
                </a:lnTo>
                <a:lnTo>
                  <a:pt x="140792" y="553343"/>
                </a:lnTo>
                <a:cubicBezTo>
                  <a:pt x="129878" y="583903"/>
                  <a:pt x="118964" y="604640"/>
                  <a:pt x="108050" y="615554"/>
                </a:cubicBezTo>
                <a:lnTo>
                  <a:pt x="98227" y="618828"/>
                </a:lnTo>
                <a:lnTo>
                  <a:pt x="98227" y="602457"/>
                </a:lnTo>
                <a:lnTo>
                  <a:pt x="88404" y="572989"/>
                </a:lnTo>
                <a:lnTo>
                  <a:pt x="91679" y="559892"/>
                </a:lnTo>
                <a:cubicBezTo>
                  <a:pt x="87313" y="555526"/>
                  <a:pt x="85130" y="544612"/>
                  <a:pt x="85130" y="527150"/>
                </a:cubicBezTo>
                <a:lnTo>
                  <a:pt x="88404" y="504230"/>
                </a:lnTo>
                <a:lnTo>
                  <a:pt x="88404" y="494407"/>
                </a:lnTo>
                <a:lnTo>
                  <a:pt x="91679" y="478036"/>
                </a:lnTo>
                <a:lnTo>
                  <a:pt x="91679" y="337245"/>
                </a:lnTo>
                <a:lnTo>
                  <a:pt x="94953" y="327422"/>
                </a:lnTo>
                <a:lnTo>
                  <a:pt x="91679" y="324148"/>
                </a:lnTo>
                <a:lnTo>
                  <a:pt x="94953" y="311051"/>
                </a:lnTo>
                <a:lnTo>
                  <a:pt x="91679" y="301229"/>
                </a:lnTo>
                <a:lnTo>
                  <a:pt x="91679" y="252115"/>
                </a:lnTo>
                <a:cubicBezTo>
                  <a:pt x="89496" y="243384"/>
                  <a:pt x="88404" y="234653"/>
                  <a:pt x="88404" y="225921"/>
                </a:cubicBezTo>
                <a:lnTo>
                  <a:pt x="88404" y="212825"/>
                </a:lnTo>
                <a:lnTo>
                  <a:pt x="85130" y="206276"/>
                </a:lnTo>
                <a:lnTo>
                  <a:pt x="85130" y="203002"/>
                </a:lnTo>
                <a:lnTo>
                  <a:pt x="88404" y="196454"/>
                </a:lnTo>
                <a:lnTo>
                  <a:pt x="85130" y="150614"/>
                </a:lnTo>
                <a:lnTo>
                  <a:pt x="88404" y="147340"/>
                </a:lnTo>
                <a:cubicBezTo>
                  <a:pt x="88404" y="134243"/>
                  <a:pt x="82947" y="116781"/>
                  <a:pt x="72033" y="94953"/>
                </a:cubicBezTo>
                <a:lnTo>
                  <a:pt x="68759" y="91679"/>
                </a:lnTo>
                <a:cubicBezTo>
                  <a:pt x="68759" y="89496"/>
                  <a:pt x="68759" y="87313"/>
                  <a:pt x="68759" y="85130"/>
                </a:cubicBezTo>
                <a:cubicBezTo>
                  <a:pt x="68759" y="74216"/>
                  <a:pt x="72033" y="68759"/>
                  <a:pt x="78582" y="68759"/>
                </a:cubicBezTo>
                <a:lnTo>
                  <a:pt x="85130" y="68759"/>
                </a:lnTo>
                <a:cubicBezTo>
                  <a:pt x="87313" y="68759"/>
                  <a:pt x="88404" y="69850"/>
                  <a:pt x="88404" y="72033"/>
                </a:cubicBezTo>
                <a:cubicBezTo>
                  <a:pt x="94953" y="78582"/>
                  <a:pt x="98227" y="82947"/>
                  <a:pt x="98227" y="85130"/>
                </a:cubicBezTo>
                <a:lnTo>
                  <a:pt x="124421" y="78582"/>
                </a:lnTo>
                <a:lnTo>
                  <a:pt x="140792" y="78582"/>
                </a:lnTo>
                <a:lnTo>
                  <a:pt x="173534" y="68759"/>
                </a:lnTo>
                <a:lnTo>
                  <a:pt x="186631" y="68759"/>
                </a:lnTo>
                <a:cubicBezTo>
                  <a:pt x="188814" y="64393"/>
                  <a:pt x="197545" y="62211"/>
                  <a:pt x="212825" y="62211"/>
                </a:cubicBezTo>
                <a:cubicBezTo>
                  <a:pt x="210642" y="57845"/>
                  <a:pt x="217190" y="55662"/>
                  <a:pt x="232470" y="55662"/>
                </a:cubicBezTo>
                <a:lnTo>
                  <a:pt x="235744" y="52388"/>
                </a:lnTo>
                <a:lnTo>
                  <a:pt x="242293" y="52388"/>
                </a:lnTo>
                <a:lnTo>
                  <a:pt x="265212" y="45839"/>
                </a:lnTo>
                <a:lnTo>
                  <a:pt x="343793" y="29468"/>
                </a:lnTo>
                <a:lnTo>
                  <a:pt x="347068" y="26194"/>
                </a:lnTo>
                <a:lnTo>
                  <a:pt x="350342" y="26194"/>
                </a:lnTo>
                <a:lnTo>
                  <a:pt x="350342" y="29468"/>
                </a:lnTo>
                <a:cubicBezTo>
                  <a:pt x="411461" y="14189"/>
                  <a:pt x="454026" y="6549"/>
                  <a:pt x="478036" y="6549"/>
                </a:cubicBezTo>
                <a:lnTo>
                  <a:pt x="481311" y="6549"/>
                </a:lnTo>
                <a:cubicBezTo>
                  <a:pt x="479128" y="2183"/>
                  <a:pt x="486768" y="0"/>
                  <a:pt x="504230" y="0"/>
                </a:cubicBezTo>
                <a:close/>
              </a:path>
            </a:pathLst>
          </a:custGeom>
          <a:solidFill>
            <a:srgbClr val="223C6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 dirty="0">
              <a:solidFill>
                <a:srgbClr val="577B9F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947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95999AC-29BB-48D0-A62B-94D417385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0"/>
            <a:ext cx="12193524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7D1C1AB-8B51-4B0D-A2C6-A51F4787AA46}"/>
              </a:ext>
            </a:extLst>
          </p:cNvPr>
          <p:cNvSpPr/>
          <p:nvPr/>
        </p:nvSpPr>
        <p:spPr>
          <a:xfrm>
            <a:off x="0" y="0"/>
            <a:ext cx="12222630" cy="6910561"/>
          </a:xfrm>
          <a:prstGeom prst="rect">
            <a:avLst/>
          </a:prstGeom>
          <a:gradFill flip="none" rotWithShape="1">
            <a:gsLst>
              <a:gs pos="69000">
                <a:schemeClr val="accent1">
                  <a:lumMod val="5000"/>
                  <a:lumOff val="95000"/>
                  <a:alpha val="97000"/>
                </a:schemeClr>
              </a:gs>
              <a:gs pos="32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 descr="图片包含 游戏机, 白色, 房间&#10;&#10;描述已自动生成">
            <a:extLst>
              <a:ext uri="{FF2B5EF4-FFF2-40B4-BE49-F238E27FC236}">
                <a16:creationId xmlns:a16="http://schemas.microsoft.com/office/drawing/2014/main" id="{B547890D-9C57-43F7-81CF-072D9F38B6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7340" r="36771" b="65269"/>
          <a:stretch/>
        </p:blipFill>
        <p:spPr>
          <a:xfrm rot="16914630">
            <a:off x="1883873" y="2213010"/>
            <a:ext cx="693581" cy="7307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81102B-0B4D-44EB-A695-4C0222EE4A9F}"/>
              </a:ext>
            </a:extLst>
          </p:cNvPr>
          <p:cNvSpPr txBox="1"/>
          <p:nvPr/>
        </p:nvSpPr>
        <p:spPr>
          <a:xfrm>
            <a:off x="851207" y="2286000"/>
            <a:ext cx="410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【</a:t>
            </a:r>
            <a:r>
              <a:rPr lang="zh-CN" altLang="en-US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第四章节</a:t>
            </a:r>
            <a:r>
              <a:rPr lang="en-US" altLang="zh-CN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】</a:t>
            </a:r>
            <a:endParaRPr lang="zh-CN" altLang="en-US" sz="4000" dirty="0">
              <a:solidFill>
                <a:srgbClr val="263E6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5B0191-4318-40BF-8043-F5AE02A4B8E6}"/>
              </a:ext>
            </a:extLst>
          </p:cNvPr>
          <p:cNvSpPr txBox="1"/>
          <p:nvPr/>
        </p:nvSpPr>
        <p:spPr>
          <a:xfrm>
            <a:off x="952807" y="3300631"/>
            <a:ext cx="461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点击添加过渡页标题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AC1333-B660-418F-B666-250A416268CA}"/>
              </a:ext>
            </a:extLst>
          </p:cNvPr>
          <p:cNvSpPr txBox="1"/>
          <p:nvPr/>
        </p:nvSpPr>
        <p:spPr>
          <a:xfrm>
            <a:off x="989735" y="3915153"/>
            <a:ext cx="4143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Click to add transition page title</a:t>
            </a:r>
            <a:endParaRPr lang="zh-CN" altLang="en-US" sz="1600" dirty="0">
              <a:solidFill>
                <a:srgbClr val="263E6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06E5AB-255E-46B9-8386-4F788FAF9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572" y="1075411"/>
            <a:ext cx="1512621" cy="10084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4AE53F-DDB2-47B2-A215-D7C96EF08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09" y="1836418"/>
            <a:ext cx="981707" cy="654471"/>
          </a:xfrm>
          <a:prstGeom prst="rect">
            <a:avLst/>
          </a:prstGeom>
        </p:spPr>
      </p:pic>
      <p:pic>
        <p:nvPicPr>
          <p:cNvPr id="13" name="图片 12" descr="图片包含 游戏机, 黑暗, 树, 桌子&#10;&#10;描述已自动生成">
            <a:extLst>
              <a:ext uri="{FF2B5EF4-FFF2-40B4-BE49-F238E27FC236}">
                <a16:creationId xmlns:a16="http://schemas.microsoft.com/office/drawing/2014/main" id="{C142A846-2CA9-4222-B1C6-ECD870225C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0652" y="0"/>
            <a:ext cx="2090081" cy="20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70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0CCD2749-D666-4274-AF0B-8E3240C3FBE4}"/>
              </a:ext>
            </a:extLst>
          </p:cNvPr>
          <p:cNvGrpSpPr/>
          <p:nvPr/>
        </p:nvGrpSpPr>
        <p:grpSpPr>
          <a:xfrm>
            <a:off x="1060534" y="3858316"/>
            <a:ext cx="2926330" cy="1555048"/>
            <a:chOff x="1346827" y="4023416"/>
            <a:chExt cx="2926330" cy="155504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42A481-5D78-4C2C-9F15-0FE82706835E}"/>
                </a:ext>
              </a:extLst>
            </p:cNvPr>
            <p:cNvSpPr txBox="1"/>
            <p:nvPr/>
          </p:nvSpPr>
          <p:spPr>
            <a:xfrm>
              <a:off x="1346827" y="4727847"/>
              <a:ext cx="2926330" cy="85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41A77EC-FBB0-4E4A-95A9-C1DDD309441B}"/>
                </a:ext>
              </a:extLst>
            </p:cNvPr>
            <p:cNvGrpSpPr/>
            <p:nvPr/>
          </p:nvGrpSpPr>
          <p:grpSpPr>
            <a:xfrm>
              <a:off x="1680804" y="4023416"/>
              <a:ext cx="2258376" cy="557124"/>
              <a:chOff x="1170131" y="2238167"/>
              <a:chExt cx="2258376" cy="557124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BBE07CC-AB6C-4455-BDCB-DAB518541E3E}"/>
                  </a:ext>
                </a:extLst>
              </p:cNvPr>
              <p:cNvSpPr txBox="1"/>
              <p:nvPr/>
            </p:nvSpPr>
            <p:spPr>
              <a:xfrm>
                <a:off x="1170131" y="2238167"/>
                <a:ext cx="2258376" cy="433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点击输入关键词</a:t>
                </a: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3EAF615B-ED41-4340-8B4B-DAAD23958C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6584" y="2795291"/>
                <a:ext cx="405470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AE2C355-1D87-4E81-B8B5-4D0AC7CCA5EA}"/>
              </a:ext>
            </a:extLst>
          </p:cNvPr>
          <p:cNvGrpSpPr/>
          <p:nvPr/>
        </p:nvGrpSpPr>
        <p:grpSpPr>
          <a:xfrm>
            <a:off x="1332309" y="1234988"/>
            <a:ext cx="2230526" cy="2230526"/>
            <a:chOff x="1594903" y="1234987"/>
            <a:chExt cx="2382785" cy="238278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AAADBC3-B8B1-4C1E-88BF-8A9DCC6EA635}"/>
                </a:ext>
              </a:extLst>
            </p:cNvPr>
            <p:cNvGrpSpPr/>
            <p:nvPr/>
          </p:nvGrpSpPr>
          <p:grpSpPr>
            <a:xfrm>
              <a:off x="1594903" y="1234987"/>
              <a:ext cx="2382785" cy="2382785"/>
              <a:chOff x="1594903" y="1234987"/>
              <a:chExt cx="2382785" cy="2382785"/>
            </a:xfrm>
          </p:grpSpPr>
          <p:pic>
            <p:nvPicPr>
              <p:cNvPr id="2" name="图片 1" descr="水中的倒影&#10;&#10;描述已自动生成">
                <a:extLst>
                  <a:ext uri="{FF2B5EF4-FFF2-40B4-BE49-F238E27FC236}">
                    <a16:creationId xmlns:a16="http://schemas.microsoft.com/office/drawing/2014/main" id="{944CE169-1085-4BB5-9670-DA63D01948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44" t="5380" r="29021" b="53940"/>
              <a:stretch/>
            </p:blipFill>
            <p:spPr>
              <a:xfrm>
                <a:off x="1783677" y="1423761"/>
                <a:ext cx="2005239" cy="2005239"/>
              </a:xfrm>
              <a:prstGeom prst="ellipse">
                <a:avLst/>
              </a:prstGeom>
            </p:spPr>
          </p:pic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CBA8EF4B-22B7-46A6-87D1-B35DB35DE6CD}"/>
                  </a:ext>
                </a:extLst>
              </p:cNvPr>
              <p:cNvGrpSpPr/>
              <p:nvPr/>
            </p:nvGrpSpPr>
            <p:grpSpPr>
              <a:xfrm>
                <a:off x="1594903" y="1234987"/>
                <a:ext cx="2382785" cy="2382785"/>
                <a:chOff x="3965137" y="1071615"/>
                <a:chExt cx="4538179" cy="4538179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D38888D1-EABD-4F45-83A9-4B36AD15C1F5}"/>
                    </a:ext>
                  </a:extLst>
                </p:cNvPr>
                <p:cNvSpPr/>
                <p:nvPr/>
              </p:nvSpPr>
              <p:spPr>
                <a:xfrm rot="15980834">
                  <a:off x="3965137" y="1071615"/>
                  <a:ext cx="4538179" cy="4538179"/>
                </a:xfrm>
                <a:prstGeom prst="ellipse">
                  <a:avLst/>
                </a:prstGeom>
                <a:noFill/>
                <a:ln w="22225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17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8CDE625F-EB5B-44DB-8CB0-FA0A2B2695DE}"/>
                    </a:ext>
                  </a:extLst>
                </p:cNvPr>
                <p:cNvSpPr/>
                <p:nvPr/>
              </p:nvSpPr>
              <p:spPr>
                <a:xfrm rot="8118133">
                  <a:off x="4132939" y="1248283"/>
                  <a:ext cx="4203784" cy="4203784"/>
                </a:xfrm>
                <a:prstGeom prst="ellipse">
                  <a:avLst/>
                </a:prstGeom>
                <a:noFill/>
                <a:ln w="22225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17000"/>
                        </a:schemeClr>
                      </a:gs>
                    </a:gsLst>
                    <a:lin ang="5400000" scaled="1"/>
                  </a:gra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</p:grp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4411A9-175F-4EC3-8F59-5682A8C11EC7}"/>
                </a:ext>
              </a:extLst>
            </p:cNvPr>
            <p:cNvSpPr txBox="1"/>
            <p:nvPr/>
          </p:nvSpPr>
          <p:spPr>
            <a:xfrm>
              <a:off x="1921003" y="2107413"/>
              <a:ext cx="1843592" cy="81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壹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50D1C5F-2F24-411C-B17B-F77EF8FCCD59}"/>
              </a:ext>
            </a:extLst>
          </p:cNvPr>
          <p:cNvGrpSpPr/>
          <p:nvPr/>
        </p:nvGrpSpPr>
        <p:grpSpPr>
          <a:xfrm>
            <a:off x="4904608" y="1234988"/>
            <a:ext cx="2258376" cy="2258376"/>
            <a:chOff x="4904607" y="1234987"/>
            <a:chExt cx="2382785" cy="238278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499316D-3DF0-4080-B6F1-F3FDA5E08F6D}"/>
                </a:ext>
              </a:extLst>
            </p:cNvPr>
            <p:cNvGrpSpPr/>
            <p:nvPr/>
          </p:nvGrpSpPr>
          <p:grpSpPr>
            <a:xfrm>
              <a:off x="4904607" y="1234987"/>
              <a:ext cx="2382785" cy="2382785"/>
              <a:chOff x="4904607" y="1234987"/>
              <a:chExt cx="2382785" cy="2382785"/>
            </a:xfrm>
          </p:grpSpPr>
          <p:pic>
            <p:nvPicPr>
              <p:cNvPr id="3" name="图片 2" descr="水中的倒影&#10;&#10;描述已自动生成">
                <a:extLst>
                  <a:ext uri="{FF2B5EF4-FFF2-40B4-BE49-F238E27FC236}">
                    <a16:creationId xmlns:a16="http://schemas.microsoft.com/office/drawing/2014/main" id="{6D587A0E-CD41-45F0-A31E-7905909A23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99" t="23673" r="62366" b="35647"/>
              <a:stretch/>
            </p:blipFill>
            <p:spPr>
              <a:xfrm>
                <a:off x="5093380" y="1423761"/>
                <a:ext cx="2005239" cy="2005239"/>
              </a:xfrm>
              <a:prstGeom prst="ellipse">
                <a:avLst/>
              </a:prstGeom>
            </p:spPr>
          </p:pic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1383625-9CA3-4EBF-A97D-417EFD7AC1C4}"/>
                  </a:ext>
                </a:extLst>
              </p:cNvPr>
              <p:cNvGrpSpPr/>
              <p:nvPr/>
            </p:nvGrpSpPr>
            <p:grpSpPr>
              <a:xfrm>
                <a:off x="4904607" y="1234987"/>
                <a:ext cx="2382785" cy="2382785"/>
                <a:chOff x="3965137" y="1071615"/>
                <a:chExt cx="4538179" cy="4538179"/>
              </a:xfrm>
            </p:grpSpPr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1D992807-3966-4296-A1B1-E129B6D060AB}"/>
                    </a:ext>
                  </a:extLst>
                </p:cNvPr>
                <p:cNvSpPr/>
                <p:nvPr/>
              </p:nvSpPr>
              <p:spPr>
                <a:xfrm rot="15980834">
                  <a:off x="3965137" y="1071615"/>
                  <a:ext cx="4538179" cy="4538179"/>
                </a:xfrm>
                <a:prstGeom prst="ellipse">
                  <a:avLst/>
                </a:prstGeom>
                <a:noFill/>
                <a:ln w="22225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17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021CBF4-F3FF-4918-97E7-7BDB01EB7D8B}"/>
                    </a:ext>
                  </a:extLst>
                </p:cNvPr>
                <p:cNvSpPr/>
                <p:nvPr/>
              </p:nvSpPr>
              <p:spPr>
                <a:xfrm rot="8118133">
                  <a:off x="4132939" y="1248283"/>
                  <a:ext cx="4203784" cy="4203784"/>
                </a:xfrm>
                <a:prstGeom prst="ellipse">
                  <a:avLst/>
                </a:prstGeom>
                <a:noFill/>
                <a:ln w="22225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17000"/>
                        </a:schemeClr>
                      </a:gs>
                    </a:gsLst>
                    <a:lin ang="5400000" scaled="1"/>
                  </a:gra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</p:grp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93F119-DB5E-4A04-B913-D467411AF5E3}"/>
                </a:ext>
              </a:extLst>
            </p:cNvPr>
            <p:cNvSpPr txBox="1"/>
            <p:nvPr/>
          </p:nvSpPr>
          <p:spPr>
            <a:xfrm>
              <a:off x="5214769" y="2107413"/>
              <a:ext cx="1843592" cy="808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贰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2B36E10-7F20-4738-A47C-B4E43A416309}"/>
              </a:ext>
            </a:extLst>
          </p:cNvPr>
          <p:cNvGrpSpPr/>
          <p:nvPr/>
        </p:nvGrpSpPr>
        <p:grpSpPr>
          <a:xfrm>
            <a:off x="8467471" y="1234988"/>
            <a:ext cx="2230526" cy="2230526"/>
            <a:chOff x="8214311" y="1234987"/>
            <a:chExt cx="2382785" cy="238278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D37F5EA-07AA-43F8-A61E-3CB26D32BAAD}"/>
                </a:ext>
              </a:extLst>
            </p:cNvPr>
            <p:cNvGrpSpPr/>
            <p:nvPr/>
          </p:nvGrpSpPr>
          <p:grpSpPr>
            <a:xfrm>
              <a:off x="8214311" y="1234987"/>
              <a:ext cx="2382785" cy="2382785"/>
              <a:chOff x="8214311" y="1234987"/>
              <a:chExt cx="2382785" cy="2382785"/>
            </a:xfrm>
          </p:grpSpPr>
          <p:pic>
            <p:nvPicPr>
              <p:cNvPr id="4" name="图片 3" descr="水中的倒影&#10;&#10;描述已自动生成">
                <a:extLst>
                  <a:ext uri="{FF2B5EF4-FFF2-40B4-BE49-F238E27FC236}">
                    <a16:creationId xmlns:a16="http://schemas.microsoft.com/office/drawing/2014/main" id="{618FC9E5-2493-4DF5-A4C3-2DBBCF570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5" t="9320" r="76320" b="50000"/>
              <a:stretch/>
            </p:blipFill>
            <p:spPr>
              <a:xfrm>
                <a:off x="8403083" y="1423761"/>
                <a:ext cx="2005239" cy="2005239"/>
              </a:xfrm>
              <a:prstGeom prst="ellipse">
                <a:avLst/>
              </a:prstGeom>
            </p:spPr>
          </p:pic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DB5EA95-72E8-4A33-837F-289C453836EB}"/>
                  </a:ext>
                </a:extLst>
              </p:cNvPr>
              <p:cNvGrpSpPr/>
              <p:nvPr/>
            </p:nvGrpSpPr>
            <p:grpSpPr>
              <a:xfrm>
                <a:off x="8214311" y="1234987"/>
                <a:ext cx="2382785" cy="2382785"/>
                <a:chOff x="3965137" y="1071615"/>
                <a:chExt cx="4538179" cy="4538179"/>
              </a:xfrm>
            </p:grpSpPr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7A06080D-4BA4-492E-8100-BFE7E105DA9D}"/>
                    </a:ext>
                  </a:extLst>
                </p:cNvPr>
                <p:cNvSpPr/>
                <p:nvPr/>
              </p:nvSpPr>
              <p:spPr>
                <a:xfrm rot="15980834">
                  <a:off x="3965137" y="1071615"/>
                  <a:ext cx="4538179" cy="4538179"/>
                </a:xfrm>
                <a:prstGeom prst="ellipse">
                  <a:avLst/>
                </a:prstGeom>
                <a:noFill/>
                <a:ln w="22225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17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3597CC26-AC04-414A-8C1C-550791B836C6}"/>
                    </a:ext>
                  </a:extLst>
                </p:cNvPr>
                <p:cNvSpPr/>
                <p:nvPr/>
              </p:nvSpPr>
              <p:spPr>
                <a:xfrm rot="8118133">
                  <a:off x="4132939" y="1248283"/>
                  <a:ext cx="4203784" cy="4203784"/>
                </a:xfrm>
                <a:prstGeom prst="ellipse">
                  <a:avLst/>
                </a:prstGeom>
                <a:noFill/>
                <a:ln w="22225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  <a:alpha val="17000"/>
                        </a:schemeClr>
                      </a:gs>
                    </a:gsLst>
                    <a:lin ang="5400000" scaled="1"/>
                  </a:gra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endParaRPr>
                </a:p>
              </p:txBody>
            </p:sp>
          </p:grp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735A15B-EB07-4F16-9543-3A1E196905F9}"/>
                </a:ext>
              </a:extLst>
            </p:cNvPr>
            <p:cNvSpPr txBox="1"/>
            <p:nvPr/>
          </p:nvSpPr>
          <p:spPr>
            <a:xfrm>
              <a:off x="8564730" y="2107413"/>
              <a:ext cx="1843592" cy="818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叁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6821753-9191-4F07-9C45-9918B4B5AD9D}"/>
              </a:ext>
            </a:extLst>
          </p:cNvPr>
          <p:cNvGrpSpPr/>
          <p:nvPr/>
        </p:nvGrpSpPr>
        <p:grpSpPr>
          <a:xfrm>
            <a:off x="4632835" y="3858316"/>
            <a:ext cx="2926330" cy="1542348"/>
            <a:chOff x="1346828" y="4023416"/>
            <a:chExt cx="2926330" cy="1542348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87A510D-F883-4EDF-BC6C-F1D32F725B16}"/>
                </a:ext>
              </a:extLst>
            </p:cNvPr>
            <p:cNvSpPr txBox="1"/>
            <p:nvPr/>
          </p:nvSpPr>
          <p:spPr>
            <a:xfrm>
              <a:off x="1346828" y="4715147"/>
              <a:ext cx="2926330" cy="85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B604DAA-F1D5-41AB-9C98-5DA8730DE775}"/>
                </a:ext>
              </a:extLst>
            </p:cNvPr>
            <p:cNvGrpSpPr/>
            <p:nvPr/>
          </p:nvGrpSpPr>
          <p:grpSpPr>
            <a:xfrm>
              <a:off x="1674454" y="4023416"/>
              <a:ext cx="2258376" cy="557124"/>
              <a:chOff x="1163781" y="2238167"/>
              <a:chExt cx="2258376" cy="557124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3C36DB7-2FA4-4F6E-A1B3-55CB58B3C33C}"/>
                  </a:ext>
                </a:extLst>
              </p:cNvPr>
              <p:cNvSpPr txBox="1"/>
              <p:nvPr/>
            </p:nvSpPr>
            <p:spPr>
              <a:xfrm>
                <a:off x="1163781" y="2238167"/>
                <a:ext cx="2258376" cy="433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点击输入关键词</a:t>
                </a: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E2F73AD4-92D3-4E5E-AF8F-0AE7391AB2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0234" y="2795291"/>
                <a:ext cx="405470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F16FBBC-BF5A-4EC0-8972-FB45EF4BB46F}"/>
              </a:ext>
            </a:extLst>
          </p:cNvPr>
          <p:cNvGrpSpPr/>
          <p:nvPr/>
        </p:nvGrpSpPr>
        <p:grpSpPr>
          <a:xfrm>
            <a:off x="8276520" y="3858316"/>
            <a:ext cx="2926330" cy="1542348"/>
            <a:chOff x="1414948" y="4023416"/>
            <a:chExt cx="2926330" cy="154234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554E7D1-0909-4C5F-98B5-D13FCB14B11E}"/>
                </a:ext>
              </a:extLst>
            </p:cNvPr>
            <p:cNvSpPr txBox="1"/>
            <p:nvPr/>
          </p:nvSpPr>
          <p:spPr>
            <a:xfrm>
              <a:off x="1414948" y="4715147"/>
              <a:ext cx="2926330" cy="85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3D4317D2-40BC-443E-8403-689EA2D9EEB3}"/>
                </a:ext>
              </a:extLst>
            </p:cNvPr>
            <p:cNvGrpSpPr/>
            <p:nvPr/>
          </p:nvGrpSpPr>
          <p:grpSpPr>
            <a:xfrm>
              <a:off x="1687154" y="4023416"/>
              <a:ext cx="2258376" cy="557124"/>
              <a:chOff x="1176481" y="2238167"/>
              <a:chExt cx="2258376" cy="557124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A74B73D-1BC0-45A4-89E2-59A44E1E8B54}"/>
                  </a:ext>
                </a:extLst>
              </p:cNvPr>
              <p:cNvSpPr txBox="1"/>
              <p:nvPr/>
            </p:nvSpPr>
            <p:spPr>
              <a:xfrm>
                <a:off x="1176481" y="2238167"/>
                <a:ext cx="2258376" cy="433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点击输入关键词</a:t>
                </a:r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7C62C23F-BFC1-4E09-B123-1D060EC86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2934" y="2795291"/>
                <a:ext cx="405470" cy="0"/>
              </a:xfrm>
              <a:prstGeom prst="line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09920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D06889-AE2D-48DC-B4C0-0AFB0646C138}"/>
              </a:ext>
            </a:extLst>
          </p:cNvPr>
          <p:cNvGrpSpPr/>
          <p:nvPr/>
        </p:nvGrpSpPr>
        <p:grpSpPr>
          <a:xfrm>
            <a:off x="6096000" y="618998"/>
            <a:ext cx="5693029" cy="5693029"/>
            <a:chOff x="491871" y="618998"/>
            <a:chExt cx="5693029" cy="569302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3E7A3E-DF53-4FE7-B8A3-01D176CE388C}"/>
                </a:ext>
              </a:extLst>
            </p:cNvPr>
            <p:cNvGrpSpPr/>
            <p:nvPr/>
          </p:nvGrpSpPr>
          <p:grpSpPr>
            <a:xfrm>
              <a:off x="491871" y="618998"/>
              <a:ext cx="5693029" cy="5693029"/>
              <a:chOff x="8467471" y="1234988"/>
              <a:chExt cx="2230526" cy="2230526"/>
            </a:xfrm>
          </p:grpSpPr>
          <p:pic>
            <p:nvPicPr>
              <p:cNvPr id="2" name="图片 1" descr="水中的倒影&#10;&#10;描述已自动生成">
                <a:extLst>
                  <a:ext uri="{FF2B5EF4-FFF2-40B4-BE49-F238E27FC236}">
                    <a16:creationId xmlns:a16="http://schemas.microsoft.com/office/drawing/2014/main" id="{10FFADFD-C412-4526-8506-6E6338C0D8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5" t="40593" r="76320" b="18727"/>
              <a:stretch/>
            </p:blipFill>
            <p:spPr>
              <a:xfrm>
                <a:off x="8644181" y="1411699"/>
                <a:ext cx="1877105" cy="1877105"/>
              </a:xfrm>
              <a:prstGeom prst="ellipse">
                <a:avLst/>
              </a:prstGeom>
            </p:spPr>
          </p:pic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5B6984F-970A-4074-846A-AE9958EF0FA2}"/>
                  </a:ext>
                </a:extLst>
              </p:cNvPr>
              <p:cNvSpPr/>
              <p:nvPr/>
            </p:nvSpPr>
            <p:spPr>
              <a:xfrm rot="15980834">
                <a:off x="8467471" y="1234988"/>
                <a:ext cx="2230526" cy="2230526"/>
              </a:xfrm>
              <a:prstGeom prst="ellipse">
                <a:avLst/>
              </a:prstGeom>
              <a:noFill/>
              <a:ln w="22225">
                <a:gradFill>
                  <a:gsLst>
                    <a:gs pos="0">
                      <a:schemeClr val="accent1">
                        <a:lumMod val="75000"/>
                        <a:alpha val="12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22587ABB-522D-48ED-8070-92476A2C4C2A}"/>
                  </a:ext>
                </a:extLst>
              </p:cNvPr>
              <p:cNvSpPr/>
              <p:nvPr/>
            </p:nvSpPr>
            <p:spPr>
              <a:xfrm rot="8118133">
                <a:off x="8549946" y="1321821"/>
                <a:ext cx="2066170" cy="2066170"/>
              </a:xfrm>
              <a:prstGeom prst="ellipse">
                <a:avLst/>
              </a:prstGeom>
              <a:noFill/>
              <a:ln w="22225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7000"/>
                      </a:schemeClr>
                    </a:gs>
                  </a:gsLst>
                  <a:lin ang="5400000" scaled="1"/>
                </a:gra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9AC26AB-CBA9-4472-AD0F-785E3647F400}"/>
                </a:ext>
              </a:extLst>
            </p:cNvPr>
            <p:cNvSpPr txBox="1"/>
            <p:nvPr/>
          </p:nvSpPr>
          <p:spPr>
            <a:xfrm>
              <a:off x="1982416" y="2309500"/>
              <a:ext cx="2769989" cy="339320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清明时节雨纷纷</a:t>
              </a:r>
              <a:endParaRPr lang="en-US" altLang="zh-CN" sz="2800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路上行人欲断魂</a:t>
              </a:r>
              <a:br>
                <a:rPr lang="zh-CN" altLang="en-US" sz="4400" dirty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</a:br>
              <a:r>
                <a:rPr lang="zh-CN" altLang="en-US" sz="2800" dirty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借问酒家何处有</a:t>
              </a:r>
              <a:endParaRPr lang="en-US" altLang="zh-CN" sz="2800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牧童遥指杏花村</a:t>
              </a:r>
              <a:endParaRPr lang="zh-CN" altLang="en-US" sz="4400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pic>
        <p:nvPicPr>
          <p:cNvPr id="8" name="图片 7" descr="图片包含 游戏机, 烟花&#10;&#10;描述已自动生成">
            <a:extLst>
              <a:ext uri="{FF2B5EF4-FFF2-40B4-BE49-F238E27FC236}">
                <a16:creationId xmlns:a16="http://schemas.microsoft.com/office/drawing/2014/main" id="{BF058516-405C-45D3-81E8-E29B53FB99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486" y="1"/>
            <a:ext cx="2554512" cy="216151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5547BE7-C0A6-4886-92A4-4E181657FB93}"/>
              </a:ext>
            </a:extLst>
          </p:cNvPr>
          <p:cNvSpPr txBox="1"/>
          <p:nvPr/>
        </p:nvSpPr>
        <p:spPr>
          <a:xfrm>
            <a:off x="1128242" y="2449175"/>
            <a:ext cx="4165597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63566C-9449-40F7-BEBB-242DF3F7334E}"/>
              </a:ext>
            </a:extLst>
          </p:cNvPr>
          <p:cNvSpPr txBox="1"/>
          <p:nvPr/>
        </p:nvSpPr>
        <p:spPr>
          <a:xfrm>
            <a:off x="1128242" y="1949321"/>
            <a:ext cx="2815771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01.</a:t>
            </a: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89E40F6-1354-417A-B189-90B4C9FC8820}"/>
              </a:ext>
            </a:extLst>
          </p:cNvPr>
          <p:cNvCxnSpPr>
            <a:cxnSpLocks/>
          </p:cNvCxnSpPr>
          <p:nvPr/>
        </p:nvCxnSpPr>
        <p:spPr>
          <a:xfrm flipH="1">
            <a:off x="1236009" y="2392036"/>
            <a:ext cx="468000" cy="0"/>
          </a:xfrm>
          <a:prstGeom prst="line">
            <a:avLst/>
          </a:prstGeom>
          <a:ln w="4445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4EDAB93-88BF-47A6-9E22-50FF548780DC}"/>
              </a:ext>
            </a:extLst>
          </p:cNvPr>
          <p:cNvSpPr txBox="1"/>
          <p:nvPr/>
        </p:nvSpPr>
        <p:spPr>
          <a:xfrm>
            <a:off x="1128242" y="4408825"/>
            <a:ext cx="4165597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179CDF9-344C-4A53-91EA-56672812FDAB}"/>
              </a:ext>
            </a:extLst>
          </p:cNvPr>
          <p:cNvSpPr txBox="1"/>
          <p:nvPr/>
        </p:nvSpPr>
        <p:spPr>
          <a:xfrm>
            <a:off x="1128242" y="3908971"/>
            <a:ext cx="2815770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02.</a:t>
            </a: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EA8FE99-1A60-4796-B712-9DD09FFD1AC6}"/>
              </a:ext>
            </a:extLst>
          </p:cNvPr>
          <p:cNvCxnSpPr>
            <a:cxnSpLocks/>
          </p:cNvCxnSpPr>
          <p:nvPr/>
        </p:nvCxnSpPr>
        <p:spPr>
          <a:xfrm flipH="1">
            <a:off x="1236009" y="4394651"/>
            <a:ext cx="468000" cy="0"/>
          </a:xfrm>
          <a:prstGeom prst="line">
            <a:avLst/>
          </a:prstGeom>
          <a:ln w="4445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28C4591-3B1D-456D-9F7C-D14C6D6C96CF}"/>
              </a:ext>
            </a:extLst>
          </p:cNvPr>
          <p:cNvCxnSpPr>
            <a:cxnSpLocks/>
          </p:cNvCxnSpPr>
          <p:nvPr/>
        </p:nvCxnSpPr>
        <p:spPr>
          <a:xfrm flipH="1">
            <a:off x="1448919" y="2404736"/>
            <a:ext cx="2366280" cy="0"/>
          </a:xfrm>
          <a:prstGeom prst="line">
            <a:avLst/>
          </a:prstGeom>
          <a:ln w="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F03BCE8-7E8C-48D5-BE81-1EF26CB88D44}"/>
              </a:ext>
            </a:extLst>
          </p:cNvPr>
          <p:cNvCxnSpPr>
            <a:cxnSpLocks/>
          </p:cNvCxnSpPr>
          <p:nvPr/>
        </p:nvCxnSpPr>
        <p:spPr>
          <a:xfrm flipH="1">
            <a:off x="1448919" y="4404588"/>
            <a:ext cx="2366280" cy="0"/>
          </a:xfrm>
          <a:prstGeom prst="line">
            <a:avLst/>
          </a:prstGeom>
          <a:ln w="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 descr="图片包含 游戏机, 电脑&#10;&#10;描述已自动生成">
            <a:extLst>
              <a:ext uri="{FF2B5EF4-FFF2-40B4-BE49-F238E27FC236}">
                <a16:creationId xmlns:a16="http://schemas.microsoft.com/office/drawing/2014/main" id="{7834D2E3-01E3-435A-8F74-BE11F05A6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640" y="5194755"/>
            <a:ext cx="5893929" cy="18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3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98F32BB2-6743-4D7D-BBD5-0CF37020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-483976" y="-342416"/>
            <a:ext cx="7542832" cy="7542832"/>
          </a:xfrm>
          <a:prstGeom prst="ellipse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C16A55-85B1-4B3C-988A-93E39F8257BF}"/>
              </a:ext>
            </a:extLst>
          </p:cNvPr>
          <p:cNvSpPr txBox="1"/>
          <p:nvPr/>
        </p:nvSpPr>
        <p:spPr>
          <a:xfrm>
            <a:off x="7533633" y="2060740"/>
            <a:ext cx="4165597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4B2F50-144B-4613-B40B-568C9EC2ADC7}"/>
              </a:ext>
            </a:extLst>
          </p:cNvPr>
          <p:cNvSpPr txBox="1"/>
          <p:nvPr/>
        </p:nvSpPr>
        <p:spPr>
          <a:xfrm>
            <a:off x="7533633" y="1560886"/>
            <a:ext cx="2815771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01.</a:t>
            </a: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F65D57-C98C-4FB4-BAE5-F6195EAC61A3}"/>
              </a:ext>
            </a:extLst>
          </p:cNvPr>
          <p:cNvCxnSpPr>
            <a:cxnSpLocks/>
          </p:cNvCxnSpPr>
          <p:nvPr/>
        </p:nvCxnSpPr>
        <p:spPr>
          <a:xfrm flipH="1">
            <a:off x="7641400" y="2003601"/>
            <a:ext cx="468000" cy="0"/>
          </a:xfrm>
          <a:prstGeom prst="line">
            <a:avLst/>
          </a:prstGeom>
          <a:ln w="4445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2DC32E8-3EC6-4C72-9B8C-9249E669FA91}"/>
              </a:ext>
            </a:extLst>
          </p:cNvPr>
          <p:cNvSpPr txBox="1"/>
          <p:nvPr/>
        </p:nvSpPr>
        <p:spPr>
          <a:xfrm>
            <a:off x="7533633" y="3503097"/>
            <a:ext cx="4165597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C7DBB6-B453-496E-A917-270D2EE21F20}"/>
              </a:ext>
            </a:extLst>
          </p:cNvPr>
          <p:cNvSpPr txBox="1"/>
          <p:nvPr/>
        </p:nvSpPr>
        <p:spPr>
          <a:xfrm>
            <a:off x="7533633" y="3003243"/>
            <a:ext cx="2815770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02.</a:t>
            </a: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782C3A-16C0-46A6-9301-512699ACA793}"/>
              </a:ext>
            </a:extLst>
          </p:cNvPr>
          <p:cNvSpPr txBox="1"/>
          <p:nvPr/>
        </p:nvSpPr>
        <p:spPr>
          <a:xfrm>
            <a:off x="7533633" y="5041610"/>
            <a:ext cx="4165597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点击输入你的观点，该段文字为文本框占位，内容无实际意义可以忽略，替换为您的文字内容即可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01A277-58D9-4726-87E1-05A7E5D00C5C}"/>
              </a:ext>
            </a:extLst>
          </p:cNvPr>
          <p:cNvSpPr txBox="1"/>
          <p:nvPr/>
        </p:nvSpPr>
        <p:spPr>
          <a:xfrm>
            <a:off x="7533633" y="4554456"/>
            <a:ext cx="2815765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03.</a:t>
            </a: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9BCEF3C-3CAE-4137-AE2F-A3B7C4893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564066" y="694419"/>
            <a:ext cx="5571897" cy="5571897"/>
          </a:xfrm>
          <a:prstGeom prst="ellipse">
            <a:avLst/>
          </a:prstGeom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132DB76-78FE-4C56-B96C-C09E221BC93C}"/>
              </a:ext>
            </a:extLst>
          </p:cNvPr>
          <p:cNvCxnSpPr>
            <a:cxnSpLocks/>
          </p:cNvCxnSpPr>
          <p:nvPr/>
        </p:nvCxnSpPr>
        <p:spPr>
          <a:xfrm flipH="1">
            <a:off x="7641400" y="3488923"/>
            <a:ext cx="468000" cy="0"/>
          </a:xfrm>
          <a:prstGeom prst="line">
            <a:avLst/>
          </a:prstGeom>
          <a:ln w="4445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EC6B00E-0D12-420D-94BC-C46ECD8C8085}"/>
              </a:ext>
            </a:extLst>
          </p:cNvPr>
          <p:cNvCxnSpPr>
            <a:cxnSpLocks/>
          </p:cNvCxnSpPr>
          <p:nvPr/>
        </p:nvCxnSpPr>
        <p:spPr>
          <a:xfrm flipH="1">
            <a:off x="7641400" y="5008375"/>
            <a:ext cx="468000" cy="0"/>
          </a:xfrm>
          <a:prstGeom prst="line">
            <a:avLst/>
          </a:prstGeom>
          <a:ln w="4445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89181EC-E670-43E2-99E1-B482B698FC4D}"/>
              </a:ext>
            </a:extLst>
          </p:cNvPr>
          <p:cNvCxnSpPr>
            <a:cxnSpLocks/>
          </p:cNvCxnSpPr>
          <p:nvPr/>
        </p:nvCxnSpPr>
        <p:spPr>
          <a:xfrm flipH="1">
            <a:off x="7854310" y="2016301"/>
            <a:ext cx="2366280" cy="0"/>
          </a:xfrm>
          <a:prstGeom prst="line">
            <a:avLst/>
          </a:prstGeom>
          <a:ln w="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BC7F9D4-8077-4391-A62C-45BA32EB2984}"/>
              </a:ext>
            </a:extLst>
          </p:cNvPr>
          <p:cNvCxnSpPr>
            <a:cxnSpLocks/>
          </p:cNvCxnSpPr>
          <p:nvPr/>
        </p:nvCxnSpPr>
        <p:spPr>
          <a:xfrm flipH="1">
            <a:off x="7854310" y="3498860"/>
            <a:ext cx="2366280" cy="0"/>
          </a:xfrm>
          <a:prstGeom prst="line">
            <a:avLst/>
          </a:prstGeom>
          <a:ln w="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8B8460F-CCB2-4433-8C07-0448CC939E1D}"/>
              </a:ext>
            </a:extLst>
          </p:cNvPr>
          <p:cNvCxnSpPr>
            <a:cxnSpLocks/>
          </p:cNvCxnSpPr>
          <p:nvPr/>
        </p:nvCxnSpPr>
        <p:spPr>
          <a:xfrm flipH="1">
            <a:off x="7854310" y="5019519"/>
            <a:ext cx="2366280" cy="0"/>
          </a:xfrm>
          <a:prstGeom prst="line">
            <a:avLst/>
          </a:prstGeom>
          <a:ln w="0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0FD2AF7C-154C-4F9D-B77A-38CFF60F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558405" y="1592735"/>
            <a:ext cx="3792376" cy="3792376"/>
          </a:xfrm>
          <a:prstGeom prst="ellipse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9AC3692A-54BE-46B7-BACD-29E065E14052}"/>
              </a:ext>
            </a:extLst>
          </p:cNvPr>
          <p:cNvSpPr/>
          <p:nvPr/>
        </p:nvSpPr>
        <p:spPr>
          <a:xfrm>
            <a:off x="2716034" y="2753600"/>
            <a:ext cx="1470646" cy="1470646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496297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A72E22A4-D104-4019-9593-19E5FF0199A2}"/>
              </a:ext>
            </a:extLst>
          </p:cNvPr>
          <p:cNvSpPr txBox="1"/>
          <p:nvPr/>
        </p:nvSpPr>
        <p:spPr>
          <a:xfrm>
            <a:off x="1591530" y="3702682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86C2B5-874A-4FA1-B8BE-8E94467E5CD2}"/>
              </a:ext>
            </a:extLst>
          </p:cNvPr>
          <p:cNvSpPr txBox="1"/>
          <p:nvPr/>
        </p:nvSpPr>
        <p:spPr>
          <a:xfrm>
            <a:off x="1678073" y="2940192"/>
            <a:ext cx="1843592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E24B0F1-E71C-427A-893C-ABAE89884610}"/>
              </a:ext>
            </a:extLst>
          </p:cNvPr>
          <p:cNvCxnSpPr>
            <a:cxnSpLocks/>
          </p:cNvCxnSpPr>
          <p:nvPr/>
        </p:nvCxnSpPr>
        <p:spPr>
          <a:xfrm flipH="1">
            <a:off x="2355897" y="3480986"/>
            <a:ext cx="40547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EF30C94-7AD3-4DA5-984C-5CC1B99F01EA}"/>
              </a:ext>
            </a:extLst>
          </p:cNvPr>
          <p:cNvSpPr txBox="1"/>
          <p:nvPr/>
        </p:nvSpPr>
        <p:spPr>
          <a:xfrm>
            <a:off x="5099821" y="3702682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34CFA6-DDF8-45CD-A691-573EB27EB3A8}"/>
              </a:ext>
            </a:extLst>
          </p:cNvPr>
          <p:cNvSpPr txBox="1"/>
          <p:nvPr/>
        </p:nvSpPr>
        <p:spPr>
          <a:xfrm>
            <a:off x="5186364" y="2940192"/>
            <a:ext cx="1843592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1CB10D9-DDDE-469E-9EB1-00612BECACBF}"/>
              </a:ext>
            </a:extLst>
          </p:cNvPr>
          <p:cNvCxnSpPr>
            <a:cxnSpLocks/>
          </p:cNvCxnSpPr>
          <p:nvPr/>
        </p:nvCxnSpPr>
        <p:spPr>
          <a:xfrm flipH="1">
            <a:off x="5905425" y="3510014"/>
            <a:ext cx="40547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1952029-41D7-44EE-A924-53300985999E}"/>
              </a:ext>
            </a:extLst>
          </p:cNvPr>
          <p:cNvSpPr txBox="1"/>
          <p:nvPr/>
        </p:nvSpPr>
        <p:spPr>
          <a:xfrm>
            <a:off x="8670336" y="3702682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3EAA9-ECAB-40F2-8F73-E767CBDC9266}"/>
              </a:ext>
            </a:extLst>
          </p:cNvPr>
          <p:cNvSpPr txBox="1"/>
          <p:nvPr/>
        </p:nvSpPr>
        <p:spPr>
          <a:xfrm>
            <a:off x="8756879" y="2940192"/>
            <a:ext cx="1843592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D122D74-32B1-43D5-B1FA-A6BF0BF704EA}"/>
              </a:ext>
            </a:extLst>
          </p:cNvPr>
          <p:cNvCxnSpPr>
            <a:cxnSpLocks/>
          </p:cNvCxnSpPr>
          <p:nvPr/>
        </p:nvCxnSpPr>
        <p:spPr>
          <a:xfrm flipH="1">
            <a:off x="9449217" y="3480986"/>
            <a:ext cx="40547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758E56A-7372-45DB-8A73-65CA7930C823}"/>
              </a:ext>
            </a:extLst>
          </p:cNvPr>
          <p:cNvSpPr txBox="1"/>
          <p:nvPr/>
        </p:nvSpPr>
        <p:spPr>
          <a:xfrm>
            <a:off x="1591530" y="4533638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3C84422-2F8C-40F1-995D-20702748A83F}"/>
              </a:ext>
            </a:extLst>
          </p:cNvPr>
          <p:cNvSpPr txBox="1"/>
          <p:nvPr/>
        </p:nvSpPr>
        <p:spPr>
          <a:xfrm>
            <a:off x="5099821" y="4533638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660F8AC-0C06-4BB9-A6E8-4F49B80A9C3F}"/>
              </a:ext>
            </a:extLst>
          </p:cNvPr>
          <p:cNvSpPr txBox="1"/>
          <p:nvPr/>
        </p:nvSpPr>
        <p:spPr>
          <a:xfrm>
            <a:off x="8670336" y="4533638"/>
            <a:ext cx="2016678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点击输入你的观点，文字为文本框占位，内容无实际意义可以忽略，替换文字内容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DB64EAC-6FB3-4D13-9C9E-47DFC0C2A158}"/>
              </a:ext>
            </a:extLst>
          </p:cNvPr>
          <p:cNvGrpSpPr/>
          <p:nvPr/>
        </p:nvGrpSpPr>
        <p:grpSpPr>
          <a:xfrm>
            <a:off x="2161487" y="2160756"/>
            <a:ext cx="794289" cy="720357"/>
            <a:chOff x="3968211" y="1666623"/>
            <a:chExt cx="794289" cy="720357"/>
          </a:xfrm>
        </p:grpSpPr>
        <p:pic>
          <p:nvPicPr>
            <p:cNvPr id="40" name="图片 39" descr="图片包含 游戏机, 白色, 房间&#10;&#10;描述已自动生成">
              <a:extLst>
                <a:ext uri="{FF2B5EF4-FFF2-40B4-BE49-F238E27FC236}">
                  <a16:creationId xmlns:a16="http://schemas.microsoft.com/office/drawing/2014/main" id="{8C72FB3E-A4A2-41F8-B4FF-0CEEF4DC9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2" t="7340" r="36771" b="65269"/>
            <a:stretch/>
          </p:blipFill>
          <p:spPr>
            <a:xfrm rot="16914630">
              <a:off x="4043965" y="1674813"/>
              <a:ext cx="693581" cy="730753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9D9AD05-B1F0-403C-B482-5F85E97DC717}"/>
                </a:ext>
              </a:extLst>
            </p:cNvPr>
            <p:cNvSpPr txBox="1"/>
            <p:nvPr/>
          </p:nvSpPr>
          <p:spPr>
            <a:xfrm>
              <a:off x="3968211" y="1666623"/>
              <a:ext cx="794289" cy="6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263E60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壹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5D8DA01-A3F6-4AC7-94B0-42AC1B1AF9CF}"/>
              </a:ext>
            </a:extLst>
          </p:cNvPr>
          <p:cNvGrpSpPr/>
          <p:nvPr/>
        </p:nvGrpSpPr>
        <p:grpSpPr>
          <a:xfrm>
            <a:off x="5711015" y="2160756"/>
            <a:ext cx="794289" cy="720357"/>
            <a:chOff x="3968211" y="1666623"/>
            <a:chExt cx="794289" cy="720357"/>
          </a:xfrm>
        </p:grpSpPr>
        <p:pic>
          <p:nvPicPr>
            <p:cNvPr id="43" name="图片 42" descr="图片包含 游戏机, 白色, 房间&#10;&#10;描述已自动生成">
              <a:extLst>
                <a:ext uri="{FF2B5EF4-FFF2-40B4-BE49-F238E27FC236}">
                  <a16:creationId xmlns:a16="http://schemas.microsoft.com/office/drawing/2014/main" id="{8B14236F-20DB-4CE3-8071-FC5758B3A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2" t="7340" r="36771" b="65269"/>
            <a:stretch/>
          </p:blipFill>
          <p:spPr>
            <a:xfrm rot="16914630">
              <a:off x="4043965" y="1674813"/>
              <a:ext cx="693581" cy="730753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717DCD6-FCEE-4A6A-99C1-199943FB1BC4}"/>
                </a:ext>
              </a:extLst>
            </p:cNvPr>
            <p:cNvSpPr txBox="1"/>
            <p:nvPr/>
          </p:nvSpPr>
          <p:spPr>
            <a:xfrm>
              <a:off x="3968211" y="1666623"/>
              <a:ext cx="794289" cy="6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263E60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贰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3BC3CCD-E512-4AB7-948D-3B3EE5E26BB7}"/>
              </a:ext>
            </a:extLst>
          </p:cNvPr>
          <p:cNvGrpSpPr/>
          <p:nvPr/>
        </p:nvGrpSpPr>
        <p:grpSpPr>
          <a:xfrm>
            <a:off x="9281530" y="2160756"/>
            <a:ext cx="794289" cy="720357"/>
            <a:chOff x="3968211" y="1666623"/>
            <a:chExt cx="794289" cy="720357"/>
          </a:xfrm>
        </p:grpSpPr>
        <p:pic>
          <p:nvPicPr>
            <p:cNvPr id="46" name="图片 45" descr="图片包含 游戏机, 白色, 房间&#10;&#10;描述已自动生成">
              <a:extLst>
                <a:ext uri="{FF2B5EF4-FFF2-40B4-BE49-F238E27FC236}">
                  <a16:creationId xmlns:a16="http://schemas.microsoft.com/office/drawing/2014/main" id="{546291F2-18ED-4869-9403-D5FCEE8BA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2" t="7340" r="36771" b="65269"/>
            <a:stretch/>
          </p:blipFill>
          <p:spPr>
            <a:xfrm rot="16914630">
              <a:off x="4043965" y="1674813"/>
              <a:ext cx="693581" cy="730753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0F536DE-8F73-4502-8351-ABBE5A19A8DA}"/>
                </a:ext>
              </a:extLst>
            </p:cNvPr>
            <p:cNvSpPr txBox="1"/>
            <p:nvPr/>
          </p:nvSpPr>
          <p:spPr>
            <a:xfrm>
              <a:off x="3968211" y="1666623"/>
              <a:ext cx="794289" cy="6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263E60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叁</a:t>
              </a:r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FA92F35-A095-4EB4-91FC-B1EFB077E0EC}"/>
              </a:ext>
            </a:extLst>
          </p:cNvPr>
          <p:cNvCxnSpPr>
            <a:cxnSpLocks/>
          </p:cNvCxnSpPr>
          <p:nvPr/>
        </p:nvCxnSpPr>
        <p:spPr>
          <a:xfrm flipV="1">
            <a:off x="4286297" y="2650402"/>
            <a:ext cx="0" cy="2530108"/>
          </a:xfrm>
          <a:prstGeom prst="line">
            <a:avLst/>
          </a:prstGeom>
          <a:ln w="6350">
            <a:solidFill>
              <a:schemeClr val="accent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9BF0219-FDD4-4604-89B4-9555AE28CB0B}"/>
              </a:ext>
            </a:extLst>
          </p:cNvPr>
          <p:cNvCxnSpPr>
            <a:cxnSpLocks/>
          </p:cNvCxnSpPr>
          <p:nvPr/>
        </p:nvCxnSpPr>
        <p:spPr>
          <a:xfrm flipV="1">
            <a:off x="7900354" y="2650402"/>
            <a:ext cx="0" cy="2530108"/>
          </a:xfrm>
          <a:prstGeom prst="line">
            <a:avLst/>
          </a:prstGeom>
          <a:ln w="6350">
            <a:solidFill>
              <a:schemeClr val="accent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39B6C64A-B2A4-4B40-8C64-9039CB5BFFA4}"/>
              </a:ext>
            </a:extLst>
          </p:cNvPr>
          <p:cNvSpPr txBox="1"/>
          <p:nvPr/>
        </p:nvSpPr>
        <p:spPr>
          <a:xfrm>
            <a:off x="3817000" y="952216"/>
            <a:ext cx="4558000" cy="83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淡雅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·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中国风</a:t>
            </a:r>
          </a:p>
        </p:txBody>
      </p:sp>
      <p:pic>
        <p:nvPicPr>
          <p:cNvPr id="56" name="图片 55" descr="图片包含 游戏机, 电脑&#10;&#10;描述已自动生成">
            <a:extLst>
              <a:ext uri="{FF2B5EF4-FFF2-40B4-BE49-F238E27FC236}">
                <a16:creationId xmlns:a16="http://schemas.microsoft.com/office/drawing/2014/main" id="{1A7603EF-C04A-4134-ABDD-D6FC9D95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915" y="5194755"/>
            <a:ext cx="5893929" cy="1886592"/>
          </a:xfrm>
          <a:prstGeom prst="rect">
            <a:avLst/>
          </a:prstGeom>
        </p:spPr>
      </p:pic>
      <p:pic>
        <p:nvPicPr>
          <p:cNvPr id="57" name="图片 56" descr="图片包含 游戏机, 电脑&#10;&#10;描述已自动生成">
            <a:extLst>
              <a:ext uri="{FF2B5EF4-FFF2-40B4-BE49-F238E27FC236}">
                <a16:creationId xmlns:a16="http://schemas.microsoft.com/office/drawing/2014/main" id="{0ECFA126-C263-4753-A15D-0C8B07725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39" b="11838"/>
          <a:stretch/>
        </p:blipFill>
        <p:spPr>
          <a:xfrm>
            <a:off x="10133158" y="5194755"/>
            <a:ext cx="2107694" cy="16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46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65F910D-E282-4194-92D0-FFC357F9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0"/>
            <a:ext cx="12193524" cy="6858000"/>
          </a:xfrm>
          <a:prstGeom prst="rect">
            <a:avLst/>
          </a:prstGeom>
        </p:spPr>
      </p:pic>
      <p:pic>
        <p:nvPicPr>
          <p:cNvPr id="19" name="图片 18" descr="图片包含 男人, 风筝, 黑暗, 房间&#10;&#10;描述已自动生成">
            <a:extLst>
              <a:ext uri="{FF2B5EF4-FFF2-40B4-BE49-F238E27FC236}">
                <a16:creationId xmlns:a16="http://schemas.microsoft.com/office/drawing/2014/main" id="{DD3522CE-7326-4F81-8719-BE4A8ACADC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3" y="809656"/>
            <a:ext cx="1836719" cy="1836719"/>
          </a:xfrm>
          <a:prstGeom prst="rect">
            <a:avLst/>
          </a:prstGeom>
        </p:spPr>
      </p:pic>
      <p:pic>
        <p:nvPicPr>
          <p:cNvPr id="21" name="图片 20" descr="图片包含 游戏机, 黑暗, 树, 桌子&#10;&#10;描述已自动生成">
            <a:extLst>
              <a:ext uri="{FF2B5EF4-FFF2-40B4-BE49-F238E27FC236}">
                <a16:creationId xmlns:a16="http://schemas.microsoft.com/office/drawing/2014/main" id="{C4C09871-44DD-40CC-B4E8-8FDD450A4D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16" y="-70621"/>
            <a:ext cx="2555554" cy="25555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D8003F-3CCA-4D9D-97ED-29B4B55FC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773" y="5480031"/>
            <a:ext cx="3944454" cy="7193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FA7736-9BA9-4487-A570-992A2831C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687" y="942906"/>
            <a:ext cx="6102625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雪, 水, 山, 桌子&#10;&#10;描述已自动生成">
            <a:extLst>
              <a:ext uri="{FF2B5EF4-FFF2-40B4-BE49-F238E27FC236}">
                <a16:creationId xmlns:a16="http://schemas.microsoft.com/office/drawing/2014/main" id="{BBBC5F61-2E24-44C2-A953-070DFF36A9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55"/>
          <a:stretch/>
        </p:blipFill>
        <p:spPr>
          <a:xfrm>
            <a:off x="0" y="4697705"/>
            <a:ext cx="12192000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9D3603-555C-4668-8F3B-8B4A4F2D83C4}"/>
              </a:ext>
            </a:extLst>
          </p:cNvPr>
          <p:cNvSpPr txBox="1"/>
          <p:nvPr/>
        </p:nvSpPr>
        <p:spPr>
          <a:xfrm>
            <a:off x="1432257" y="1960496"/>
            <a:ext cx="1333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0E30E7-B4B2-49E8-BA65-4E2CB6E19516}"/>
              </a:ext>
            </a:extLst>
          </p:cNvPr>
          <p:cNvSpPr txBox="1"/>
          <p:nvPr/>
        </p:nvSpPr>
        <p:spPr>
          <a:xfrm>
            <a:off x="4202753" y="1960496"/>
            <a:ext cx="1333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00BA2C-72DF-454F-8466-EC4D653F1B1B}"/>
              </a:ext>
            </a:extLst>
          </p:cNvPr>
          <p:cNvSpPr txBox="1"/>
          <p:nvPr/>
        </p:nvSpPr>
        <p:spPr>
          <a:xfrm>
            <a:off x="6973249" y="1960496"/>
            <a:ext cx="1333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3B7B38-94B6-48C2-9D03-9085A8FA8BBD}"/>
              </a:ext>
            </a:extLst>
          </p:cNvPr>
          <p:cNvSpPr txBox="1"/>
          <p:nvPr/>
        </p:nvSpPr>
        <p:spPr>
          <a:xfrm>
            <a:off x="9484437" y="1960495"/>
            <a:ext cx="1333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5D020DA-14D0-4BEE-B96B-3E53E6E527B5}"/>
              </a:ext>
            </a:extLst>
          </p:cNvPr>
          <p:cNvGrpSpPr/>
          <p:nvPr/>
        </p:nvGrpSpPr>
        <p:grpSpPr>
          <a:xfrm>
            <a:off x="1964263" y="2694392"/>
            <a:ext cx="604405" cy="1938992"/>
            <a:chOff x="1935235" y="2171876"/>
            <a:chExt cx="604405" cy="193899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F4F5177-DC3E-436F-B97F-35E7F3D4396D}"/>
                </a:ext>
              </a:extLst>
            </p:cNvPr>
            <p:cNvSpPr txBox="1"/>
            <p:nvPr/>
          </p:nvSpPr>
          <p:spPr>
            <a:xfrm>
              <a:off x="2124795" y="2171876"/>
              <a:ext cx="4148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点击添加标题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97B403E-7BD7-4BE0-AC7F-64916D83638D}"/>
                </a:ext>
              </a:extLst>
            </p:cNvPr>
            <p:cNvSpPr txBox="1"/>
            <p:nvPr/>
          </p:nvSpPr>
          <p:spPr>
            <a:xfrm rot="16200000">
              <a:off x="1461574" y="3289843"/>
              <a:ext cx="122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263E60">
                      <a:alpha val="42000"/>
                    </a:srgb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PART ONE</a:t>
              </a:r>
              <a:endParaRPr lang="zh-CN" altLang="en-US" sz="1200" dirty="0">
                <a:solidFill>
                  <a:srgbClr val="263E60">
                    <a:alpha val="42000"/>
                  </a:srgb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BE0515C-CDCD-47D2-8CEE-1A82A65FB1E4}"/>
              </a:ext>
            </a:extLst>
          </p:cNvPr>
          <p:cNvGrpSpPr/>
          <p:nvPr/>
        </p:nvGrpSpPr>
        <p:grpSpPr>
          <a:xfrm>
            <a:off x="4724520" y="2694392"/>
            <a:ext cx="617105" cy="1938992"/>
            <a:chOff x="1922535" y="2171876"/>
            <a:chExt cx="617105" cy="193899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A38084-6116-43EC-A520-85E32A2761C9}"/>
                </a:ext>
              </a:extLst>
            </p:cNvPr>
            <p:cNvSpPr txBox="1"/>
            <p:nvPr/>
          </p:nvSpPr>
          <p:spPr>
            <a:xfrm>
              <a:off x="2124795" y="2171876"/>
              <a:ext cx="4148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点击添加标题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F689A91-06B7-4B71-8E0C-9A3845149C6E}"/>
                </a:ext>
              </a:extLst>
            </p:cNvPr>
            <p:cNvSpPr txBox="1"/>
            <p:nvPr/>
          </p:nvSpPr>
          <p:spPr>
            <a:xfrm rot="16200000">
              <a:off x="1448874" y="3351072"/>
              <a:ext cx="122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263E60">
                      <a:alpha val="42000"/>
                    </a:srgb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PART  TWO</a:t>
              </a:r>
              <a:endParaRPr lang="zh-CN" altLang="en-US" sz="1200" dirty="0">
                <a:solidFill>
                  <a:srgbClr val="263E60">
                    <a:alpha val="42000"/>
                  </a:srgb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B0E21EF-0B40-4BBC-97EE-A4645BC110EC}"/>
              </a:ext>
            </a:extLst>
          </p:cNvPr>
          <p:cNvGrpSpPr/>
          <p:nvPr/>
        </p:nvGrpSpPr>
        <p:grpSpPr>
          <a:xfrm>
            <a:off x="7431766" y="2694392"/>
            <a:ext cx="628312" cy="1938992"/>
            <a:chOff x="1911328" y="2171876"/>
            <a:chExt cx="628312" cy="193899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58C50A5-125B-4FBE-BB8A-2BD1EA594246}"/>
                </a:ext>
              </a:extLst>
            </p:cNvPr>
            <p:cNvSpPr txBox="1"/>
            <p:nvPr/>
          </p:nvSpPr>
          <p:spPr>
            <a:xfrm>
              <a:off x="2124795" y="2171876"/>
              <a:ext cx="4148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点击添加标题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1274F28-C127-44D4-AD7B-DE7088158CB5}"/>
                </a:ext>
              </a:extLst>
            </p:cNvPr>
            <p:cNvSpPr txBox="1"/>
            <p:nvPr/>
          </p:nvSpPr>
          <p:spPr>
            <a:xfrm rot="16200000">
              <a:off x="1437667" y="3339258"/>
              <a:ext cx="122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263E60">
                      <a:alpha val="42000"/>
                    </a:srgb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PART THREE</a:t>
              </a:r>
              <a:endParaRPr lang="zh-CN" altLang="en-US" sz="1200" dirty="0">
                <a:solidFill>
                  <a:srgbClr val="263E60">
                    <a:alpha val="42000"/>
                  </a:srgb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713BD75-B5EF-470B-8B18-5F14F220C1BD}"/>
              </a:ext>
            </a:extLst>
          </p:cNvPr>
          <p:cNvGrpSpPr/>
          <p:nvPr/>
        </p:nvGrpSpPr>
        <p:grpSpPr>
          <a:xfrm>
            <a:off x="10043915" y="2694392"/>
            <a:ext cx="566304" cy="1938992"/>
            <a:chOff x="1973336" y="2171876"/>
            <a:chExt cx="566304" cy="193899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4F998AD-866F-4EC8-AB46-BE29A92347C7}"/>
                </a:ext>
              </a:extLst>
            </p:cNvPr>
            <p:cNvSpPr txBox="1"/>
            <p:nvPr/>
          </p:nvSpPr>
          <p:spPr>
            <a:xfrm>
              <a:off x="2124795" y="2171876"/>
              <a:ext cx="4148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点击添加标题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D7E8734-1AD4-47DD-AFE2-A9A122802015}"/>
                </a:ext>
              </a:extLst>
            </p:cNvPr>
            <p:cNvSpPr txBox="1"/>
            <p:nvPr/>
          </p:nvSpPr>
          <p:spPr>
            <a:xfrm rot="16200000">
              <a:off x="1499675" y="3349592"/>
              <a:ext cx="1224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263E60">
                      <a:alpha val="42000"/>
                    </a:srgb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PART FOUR</a:t>
              </a:r>
              <a:endParaRPr lang="zh-CN" altLang="en-US" sz="1200" dirty="0">
                <a:solidFill>
                  <a:srgbClr val="263E60">
                    <a:alpha val="42000"/>
                  </a:srgb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C5991CA-B946-4071-993D-6DA544C30CD3}"/>
              </a:ext>
            </a:extLst>
          </p:cNvPr>
          <p:cNvGrpSpPr/>
          <p:nvPr/>
        </p:nvGrpSpPr>
        <p:grpSpPr>
          <a:xfrm>
            <a:off x="5408650" y="535289"/>
            <a:ext cx="1374700" cy="1018428"/>
            <a:chOff x="5496542" y="551351"/>
            <a:chExt cx="1374700" cy="101842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C825E32-7125-44AC-BA3E-14D49B3C494B}"/>
                </a:ext>
              </a:extLst>
            </p:cNvPr>
            <p:cNvSpPr txBox="1"/>
            <p:nvPr/>
          </p:nvSpPr>
          <p:spPr>
            <a:xfrm>
              <a:off x="5496542" y="551351"/>
              <a:ext cx="13333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目录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8202157-40FC-4522-81EF-E35EF924CED7}"/>
                </a:ext>
              </a:extLst>
            </p:cNvPr>
            <p:cNvSpPr txBox="1"/>
            <p:nvPr/>
          </p:nvSpPr>
          <p:spPr>
            <a:xfrm>
              <a:off x="5537880" y="1231225"/>
              <a:ext cx="13333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CONTENTS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1946549-AF40-478D-AF5F-4A57CC6B9647}"/>
              </a:ext>
            </a:extLst>
          </p:cNvPr>
          <p:cNvCxnSpPr/>
          <p:nvPr/>
        </p:nvCxnSpPr>
        <p:spPr>
          <a:xfrm flipH="1">
            <a:off x="6940896" y="978594"/>
            <a:ext cx="1106726" cy="0"/>
          </a:xfrm>
          <a:prstGeom prst="line">
            <a:avLst/>
          </a:prstGeom>
          <a:ln>
            <a:gradFill flip="none" rotWithShape="1">
              <a:gsLst>
                <a:gs pos="0">
                  <a:srgbClr val="263E60"/>
                </a:gs>
                <a:gs pos="100000">
                  <a:srgbClr val="345C7F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AD84BEE-7C24-4D31-8043-18E84E2D5AB0}"/>
              </a:ext>
            </a:extLst>
          </p:cNvPr>
          <p:cNvCxnSpPr>
            <a:cxnSpLocks/>
          </p:cNvCxnSpPr>
          <p:nvPr/>
        </p:nvCxnSpPr>
        <p:spPr>
          <a:xfrm>
            <a:off x="4070205" y="978594"/>
            <a:ext cx="1106726" cy="0"/>
          </a:xfrm>
          <a:prstGeom prst="line">
            <a:avLst/>
          </a:prstGeom>
          <a:ln>
            <a:gradFill flip="none" rotWithShape="1">
              <a:gsLst>
                <a:gs pos="0">
                  <a:srgbClr val="263E60"/>
                </a:gs>
                <a:gs pos="100000">
                  <a:srgbClr val="345C7F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 descr="图片包含 游戏机, 白色, 房间&#10;&#10;描述已自动生成">
            <a:extLst>
              <a:ext uri="{FF2B5EF4-FFF2-40B4-BE49-F238E27FC236}">
                <a16:creationId xmlns:a16="http://schemas.microsoft.com/office/drawing/2014/main" id="{1AA7D7E8-C198-4BE3-9A5F-F747B4BF49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7340" r="36771" b="65269"/>
          <a:stretch/>
        </p:blipFill>
        <p:spPr>
          <a:xfrm rot="7739861">
            <a:off x="1514033" y="1656567"/>
            <a:ext cx="1101831" cy="1160883"/>
          </a:xfrm>
          <a:prstGeom prst="rect">
            <a:avLst/>
          </a:prstGeom>
        </p:spPr>
      </p:pic>
      <p:pic>
        <p:nvPicPr>
          <p:cNvPr id="47" name="图片 46" descr="图片包含 游戏机, 白色, 房间&#10;&#10;描述已自动生成">
            <a:extLst>
              <a:ext uri="{FF2B5EF4-FFF2-40B4-BE49-F238E27FC236}">
                <a16:creationId xmlns:a16="http://schemas.microsoft.com/office/drawing/2014/main" id="{3BF87B0B-6CCD-4CB7-B00D-089F1E459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7340" r="36771" b="65269"/>
          <a:stretch/>
        </p:blipFill>
        <p:spPr>
          <a:xfrm rot="7739861">
            <a:off x="4283603" y="1671807"/>
            <a:ext cx="1101831" cy="1160883"/>
          </a:xfrm>
          <a:prstGeom prst="rect">
            <a:avLst/>
          </a:prstGeom>
        </p:spPr>
      </p:pic>
      <p:pic>
        <p:nvPicPr>
          <p:cNvPr id="48" name="图片 47" descr="图片包含 游戏机, 白色, 房间&#10;&#10;描述已自动生成">
            <a:extLst>
              <a:ext uri="{FF2B5EF4-FFF2-40B4-BE49-F238E27FC236}">
                <a16:creationId xmlns:a16="http://schemas.microsoft.com/office/drawing/2014/main" id="{F98CA9BA-5001-40DC-826C-C839B938E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7340" r="36771" b="65269"/>
          <a:stretch/>
        </p:blipFill>
        <p:spPr>
          <a:xfrm rot="7739861">
            <a:off x="7010591" y="1671806"/>
            <a:ext cx="1101831" cy="1160883"/>
          </a:xfrm>
          <a:prstGeom prst="rect">
            <a:avLst/>
          </a:prstGeom>
        </p:spPr>
      </p:pic>
      <p:pic>
        <p:nvPicPr>
          <p:cNvPr id="49" name="图片 48" descr="图片包含 游戏机, 白色, 房间&#10;&#10;描述已自动生成">
            <a:extLst>
              <a:ext uri="{FF2B5EF4-FFF2-40B4-BE49-F238E27FC236}">
                <a16:creationId xmlns:a16="http://schemas.microsoft.com/office/drawing/2014/main" id="{E963FFC8-C201-405A-A334-BBCCE86D0E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7340" r="36771" b="65269"/>
          <a:stretch/>
        </p:blipFill>
        <p:spPr>
          <a:xfrm rot="7739861">
            <a:off x="9553277" y="1671805"/>
            <a:ext cx="1101831" cy="11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7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95999AC-29BB-48D0-A62B-94D417385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0"/>
            <a:ext cx="12193524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7D1C1AB-8B51-4B0D-A2C6-A51F4787AA46}"/>
              </a:ext>
            </a:extLst>
          </p:cNvPr>
          <p:cNvSpPr/>
          <p:nvPr/>
        </p:nvSpPr>
        <p:spPr>
          <a:xfrm>
            <a:off x="0" y="0"/>
            <a:ext cx="12222630" cy="6910561"/>
          </a:xfrm>
          <a:prstGeom prst="rect">
            <a:avLst/>
          </a:prstGeom>
          <a:gradFill flip="none" rotWithShape="1">
            <a:gsLst>
              <a:gs pos="69000">
                <a:schemeClr val="accent1">
                  <a:lumMod val="5000"/>
                  <a:lumOff val="95000"/>
                  <a:alpha val="97000"/>
                </a:schemeClr>
              </a:gs>
              <a:gs pos="32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 descr="图片包含 游戏机, 白色, 房间&#10;&#10;描述已自动生成">
            <a:extLst>
              <a:ext uri="{FF2B5EF4-FFF2-40B4-BE49-F238E27FC236}">
                <a16:creationId xmlns:a16="http://schemas.microsoft.com/office/drawing/2014/main" id="{B547890D-9C57-43F7-81CF-072D9F38B6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7340" r="36771" b="65269"/>
          <a:stretch/>
        </p:blipFill>
        <p:spPr>
          <a:xfrm rot="16914630">
            <a:off x="1883873" y="2213010"/>
            <a:ext cx="693581" cy="7307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81102B-0B4D-44EB-A695-4C0222EE4A9F}"/>
              </a:ext>
            </a:extLst>
          </p:cNvPr>
          <p:cNvSpPr txBox="1"/>
          <p:nvPr/>
        </p:nvSpPr>
        <p:spPr>
          <a:xfrm>
            <a:off x="851207" y="2286000"/>
            <a:ext cx="410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【</a:t>
            </a:r>
            <a:r>
              <a:rPr lang="zh-CN" altLang="en-US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第一章节</a:t>
            </a:r>
            <a:r>
              <a:rPr lang="en-US" altLang="zh-CN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】</a:t>
            </a:r>
            <a:endParaRPr lang="zh-CN" altLang="en-US" sz="4000" dirty="0">
              <a:solidFill>
                <a:srgbClr val="263E6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5B0191-4318-40BF-8043-F5AE02A4B8E6}"/>
              </a:ext>
            </a:extLst>
          </p:cNvPr>
          <p:cNvSpPr txBox="1"/>
          <p:nvPr/>
        </p:nvSpPr>
        <p:spPr>
          <a:xfrm>
            <a:off x="952807" y="3300631"/>
            <a:ext cx="461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点击添加过渡页标题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AC1333-B660-418F-B666-250A416268CA}"/>
              </a:ext>
            </a:extLst>
          </p:cNvPr>
          <p:cNvSpPr txBox="1"/>
          <p:nvPr/>
        </p:nvSpPr>
        <p:spPr>
          <a:xfrm>
            <a:off x="989735" y="3915153"/>
            <a:ext cx="4143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Click to add transition page title</a:t>
            </a:r>
            <a:endParaRPr lang="zh-CN" altLang="en-US" sz="1600" dirty="0">
              <a:solidFill>
                <a:srgbClr val="263E6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06E5AB-255E-46B9-8386-4F788FAF9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572" y="1075411"/>
            <a:ext cx="1512621" cy="10084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4AE53F-DDB2-47B2-A215-D7C96EF08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09" y="1836418"/>
            <a:ext cx="981707" cy="654471"/>
          </a:xfrm>
          <a:prstGeom prst="rect">
            <a:avLst/>
          </a:prstGeom>
        </p:spPr>
      </p:pic>
      <p:pic>
        <p:nvPicPr>
          <p:cNvPr id="13" name="图片 12" descr="图片包含 游戏机, 黑暗, 树, 桌子&#10;&#10;描述已自动生成">
            <a:extLst>
              <a:ext uri="{FF2B5EF4-FFF2-40B4-BE49-F238E27FC236}">
                <a16:creationId xmlns:a16="http://schemas.microsoft.com/office/drawing/2014/main" id="{C142A846-2CA9-4222-B1C6-ECD870225C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0652" y="0"/>
            <a:ext cx="2090081" cy="20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3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C905AE2-8893-482B-A7FE-841F4D8C3FDB}"/>
              </a:ext>
            </a:extLst>
          </p:cNvPr>
          <p:cNvGrpSpPr/>
          <p:nvPr/>
        </p:nvGrpSpPr>
        <p:grpSpPr>
          <a:xfrm>
            <a:off x="3968211" y="-2064476"/>
            <a:ext cx="794289" cy="720357"/>
            <a:chOff x="3968211" y="1666623"/>
            <a:chExt cx="794289" cy="720357"/>
          </a:xfrm>
        </p:grpSpPr>
        <p:pic>
          <p:nvPicPr>
            <p:cNvPr id="20" name="图片 19" descr="图片包含 游戏机, 白色, 房间&#10;&#10;描述已自动生成">
              <a:extLst>
                <a:ext uri="{FF2B5EF4-FFF2-40B4-BE49-F238E27FC236}">
                  <a16:creationId xmlns:a16="http://schemas.microsoft.com/office/drawing/2014/main" id="{F852C21B-2A72-49AE-9EB4-34FFC3895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2" t="7340" r="36771" b="65269"/>
            <a:stretch/>
          </p:blipFill>
          <p:spPr>
            <a:xfrm rot="16914630">
              <a:off x="4043965" y="1674813"/>
              <a:ext cx="693581" cy="730753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8FA9F1D-E54B-4A81-B346-F3841008A137}"/>
                </a:ext>
              </a:extLst>
            </p:cNvPr>
            <p:cNvSpPr txBox="1"/>
            <p:nvPr/>
          </p:nvSpPr>
          <p:spPr>
            <a:xfrm>
              <a:off x="3968211" y="1666623"/>
              <a:ext cx="794289" cy="6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263E60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壹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CC64331-53E7-46A5-BA72-112236C4D07E}"/>
              </a:ext>
            </a:extLst>
          </p:cNvPr>
          <p:cNvSpPr txBox="1"/>
          <p:nvPr/>
        </p:nvSpPr>
        <p:spPr>
          <a:xfrm>
            <a:off x="1248932" y="4357966"/>
            <a:ext cx="7841255" cy="33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01.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D1FF92-545C-452F-91A8-CC0F58F97EA3}"/>
              </a:ext>
            </a:extLst>
          </p:cNvPr>
          <p:cNvSpPr txBox="1"/>
          <p:nvPr/>
        </p:nvSpPr>
        <p:spPr>
          <a:xfrm>
            <a:off x="1248933" y="3939313"/>
            <a:ext cx="2469313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513DCEF-2245-4764-B0C8-D63C40AC49D7}"/>
              </a:ext>
            </a:extLst>
          </p:cNvPr>
          <p:cNvCxnSpPr>
            <a:cxnSpLocks/>
          </p:cNvCxnSpPr>
          <p:nvPr/>
        </p:nvCxnSpPr>
        <p:spPr>
          <a:xfrm flipV="1">
            <a:off x="1148614" y="4017767"/>
            <a:ext cx="0" cy="340199"/>
          </a:xfrm>
          <a:prstGeom prst="line">
            <a:avLst/>
          </a:prstGeom>
          <a:ln w="73025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B332068-4FCE-4ED5-8664-87BABF3A40AA}"/>
              </a:ext>
            </a:extLst>
          </p:cNvPr>
          <p:cNvGrpSpPr/>
          <p:nvPr/>
        </p:nvGrpSpPr>
        <p:grpSpPr>
          <a:xfrm>
            <a:off x="9208951" y="-1864194"/>
            <a:ext cx="794289" cy="720357"/>
            <a:chOff x="4025549" y="5918322"/>
            <a:chExt cx="794289" cy="720357"/>
          </a:xfrm>
        </p:grpSpPr>
        <p:pic>
          <p:nvPicPr>
            <p:cNvPr id="28" name="图片 27" descr="图片包含 游戏机, 白色, 房间&#10;&#10;描述已自动生成">
              <a:extLst>
                <a:ext uri="{FF2B5EF4-FFF2-40B4-BE49-F238E27FC236}">
                  <a16:creationId xmlns:a16="http://schemas.microsoft.com/office/drawing/2014/main" id="{DC4FF7A1-9D2D-4F84-B1FB-E048CD12E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2" t="7340" r="36771" b="65269"/>
            <a:stretch/>
          </p:blipFill>
          <p:spPr>
            <a:xfrm rot="16914630">
              <a:off x="4075903" y="5926512"/>
              <a:ext cx="693581" cy="730753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6245A5D-7C67-42B9-9628-8D78F519478B}"/>
                </a:ext>
              </a:extLst>
            </p:cNvPr>
            <p:cNvSpPr txBox="1"/>
            <p:nvPr/>
          </p:nvSpPr>
          <p:spPr>
            <a:xfrm>
              <a:off x="4025549" y="5918322"/>
              <a:ext cx="794289" cy="63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263E60"/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贰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D9DBC3B0-608B-4F7B-B2F5-E88D13143F43}"/>
              </a:ext>
            </a:extLst>
          </p:cNvPr>
          <p:cNvSpPr/>
          <p:nvPr/>
        </p:nvSpPr>
        <p:spPr>
          <a:xfrm>
            <a:off x="1112834" y="3655756"/>
            <a:ext cx="9908275" cy="1732120"/>
          </a:xfrm>
          <a:prstGeom prst="rect">
            <a:avLst/>
          </a:prstGeom>
          <a:noFill/>
          <a:ln>
            <a:solidFill>
              <a:srgbClr val="263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8FB9D0-0255-41A7-8183-AF35B22D5571}"/>
              </a:ext>
            </a:extLst>
          </p:cNvPr>
          <p:cNvSpPr txBox="1"/>
          <p:nvPr/>
        </p:nvSpPr>
        <p:spPr>
          <a:xfrm>
            <a:off x="1248932" y="4741294"/>
            <a:ext cx="7841255" cy="33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02.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58AC1D-5F4D-4064-98C8-CB0AE36CCD85}"/>
              </a:ext>
            </a:extLst>
          </p:cNvPr>
          <p:cNvSpPr txBox="1"/>
          <p:nvPr/>
        </p:nvSpPr>
        <p:spPr>
          <a:xfrm>
            <a:off x="1248932" y="2353954"/>
            <a:ext cx="7841255" cy="33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01.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0E9538-46C0-465A-B74D-AD24DD3FBFEC}"/>
              </a:ext>
            </a:extLst>
          </p:cNvPr>
          <p:cNvSpPr txBox="1"/>
          <p:nvPr/>
        </p:nvSpPr>
        <p:spPr>
          <a:xfrm>
            <a:off x="1248933" y="1935301"/>
            <a:ext cx="2469313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2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点击输入你的关键词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CDA5ED3-17B2-4C4C-B273-0E0952FA2ABF}"/>
              </a:ext>
            </a:extLst>
          </p:cNvPr>
          <p:cNvCxnSpPr>
            <a:cxnSpLocks/>
          </p:cNvCxnSpPr>
          <p:nvPr/>
        </p:nvCxnSpPr>
        <p:spPr>
          <a:xfrm flipV="1">
            <a:off x="1148614" y="2013755"/>
            <a:ext cx="0" cy="340199"/>
          </a:xfrm>
          <a:prstGeom prst="line">
            <a:avLst/>
          </a:prstGeom>
          <a:ln w="73025">
            <a:solidFill>
              <a:srgbClr val="305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8A1E441E-AE68-4444-8E21-1FE3058BF2FE}"/>
              </a:ext>
            </a:extLst>
          </p:cNvPr>
          <p:cNvSpPr/>
          <p:nvPr/>
        </p:nvSpPr>
        <p:spPr>
          <a:xfrm>
            <a:off x="1112834" y="1651744"/>
            <a:ext cx="9908275" cy="1732120"/>
          </a:xfrm>
          <a:prstGeom prst="rect">
            <a:avLst/>
          </a:prstGeom>
          <a:noFill/>
          <a:ln>
            <a:solidFill>
              <a:srgbClr val="263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0D90884-FAC1-4AD8-A056-DB1789391918}"/>
              </a:ext>
            </a:extLst>
          </p:cNvPr>
          <p:cNvSpPr txBox="1"/>
          <p:nvPr/>
        </p:nvSpPr>
        <p:spPr>
          <a:xfrm>
            <a:off x="1248932" y="2737282"/>
            <a:ext cx="7841255" cy="33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02.</a:t>
            </a: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点击输入你的观点，该段文字为文本框占位，内容无实际意义可以忽略，替换为您的文字内容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0DC93D7-3C00-4CA3-8B39-5DCD1DFD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632" y="1788432"/>
            <a:ext cx="1704477" cy="162493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A6465F2-2498-407A-BEE3-A55AFFC72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717" y="3792936"/>
            <a:ext cx="1725512" cy="1667219"/>
          </a:xfrm>
          <a:prstGeom prst="rect">
            <a:avLst/>
          </a:prstGeom>
        </p:spPr>
      </p:pic>
      <p:pic>
        <p:nvPicPr>
          <p:cNvPr id="44" name="图片 43" descr="图片包含 游戏机, 烟花, 鸟&#10;&#10;描述已自动生成">
            <a:extLst>
              <a:ext uri="{FF2B5EF4-FFF2-40B4-BE49-F238E27FC236}">
                <a16:creationId xmlns:a16="http://schemas.microsoft.com/office/drawing/2014/main" id="{869637BD-1CC0-42EB-99D9-810B1FB882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47" y="0"/>
            <a:ext cx="1702853" cy="1702853"/>
          </a:xfrm>
          <a:prstGeom prst="rect">
            <a:avLst/>
          </a:prstGeom>
        </p:spPr>
      </p:pic>
      <p:pic>
        <p:nvPicPr>
          <p:cNvPr id="31" name="图片 30" descr="图片包含 游戏机, 电脑&#10;&#10;描述已自动生成">
            <a:extLst>
              <a:ext uri="{FF2B5EF4-FFF2-40B4-BE49-F238E27FC236}">
                <a16:creationId xmlns:a16="http://schemas.microsoft.com/office/drawing/2014/main" id="{70461E38-E011-4C04-AD47-4DF43A0AB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640" y="5194755"/>
            <a:ext cx="5893929" cy="18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2C6BED1-BD20-458B-855B-BA271A88EBC1}"/>
              </a:ext>
            </a:extLst>
          </p:cNvPr>
          <p:cNvGrpSpPr/>
          <p:nvPr/>
        </p:nvGrpSpPr>
        <p:grpSpPr>
          <a:xfrm>
            <a:off x="-32152" y="1888396"/>
            <a:ext cx="5930860" cy="3278682"/>
            <a:chOff x="587375" y="1433014"/>
            <a:chExt cx="6837007" cy="377961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47E973F-8EA8-47DD-9B86-21F9C5374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249" y="1433014"/>
              <a:ext cx="6719317" cy="3779616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923F76-2868-4E0F-9D40-8E5AD4C9FE8D}"/>
                </a:ext>
              </a:extLst>
            </p:cNvPr>
            <p:cNvSpPr/>
            <p:nvPr/>
          </p:nvSpPr>
          <p:spPr>
            <a:xfrm>
              <a:off x="587375" y="3987893"/>
              <a:ext cx="6837007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D6CB24E-F2EF-4148-A9D1-68B3ACCAE940}"/>
                </a:ext>
              </a:extLst>
            </p:cNvPr>
            <p:cNvSpPr/>
            <p:nvPr/>
          </p:nvSpPr>
          <p:spPr>
            <a:xfrm>
              <a:off x="587375" y="2681269"/>
              <a:ext cx="6837007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18E0229-4CDD-4104-A057-D28DEF7A2423}"/>
                </a:ext>
              </a:extLst>
            </p:cNvPr>
            <p:cNvSpPr/>
            <p:nvPr/>
          </p:nvSpPr>
          <p:spPr>
            <a:xfrm rot="16200000">
              <a:off x="4259" y="3322630"/>
              <a:ext cx="374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A8F194F-3143-41F2-B78F-971D7795DBDA}"/>
                </a:ext>
              </a:extLst>
            </p:cNvPr>
            <p:cNvSpPr/>
            <p:nvPr/>
          </p:nvSpPr>
          <p:spPr>
            <a:xfrm rot="16200000">
              <a:off x="1426469" y="3322630"/>
              <a:ext cx="374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7C59034-8963-4154-8114-D64206A9EBC3}"/>
                </a:ext>
              </a:extLst>
            </p:cNvPr>
            <p:cNvSpPr/>
            <p:nvPr/>
          </p:nvSpPr>
          <p:spPr>
            <a:xfrm rot="16200000">
              <a:off x="2850777" y="3322630"/>
              <a:ext cx="374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89BAC53-19F3-4765-8787-AA9394629ED8}"/>
                </a:ext>
              </a:extLst>
            </p:cNvPr>
            <p:cNvSpPr/>
            <p:nvPr/>
          </p:nvSpPr>
          <p:spPr>
            <a:xfrm rot="16200000">
              <a:off x="4257085" y="3322630"/>
              <a:ext cx="374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B418E8F-279A-442F-9386-89BEDCCDF86E}"/>
              </a:ext>
            </a:extLst>
          </p:cNvPr>
          <p:cNvGrpSpPr/>
          <p:nvPr/>
        </p:nvGrpSpPr>
        <p:grpSpPr>
          <a:xfrm>
            <a:off x="11065099" y="1888396"/>
            <a:ext cx="5930860" cy="3278682"/>
            <a:chOff x="587375" y="1433014"/>
            <a:chExt cx="6837007" cy="3779616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09338BB-95EE-45DC-8853-AEFBEB84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249" y="1433014"/>
              <a:ext cx="6719317" cy="3779616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DC8DCE6-7A29-4397-B536-6396FD6B165B}"/>
                </a:ext>
              </a:extLst>
            </p:cNvPr>
            <p:cNvSpPr/>
            <p:nvPr/>
          </p:nvSpPr>
          <p:spPr>
            <a:xfrm>
              <a:off x="587375" y="3987893"/>
              <a:ext cx="6837007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A3ABB8A-277B-4080-8862-2B063E00E136}"/>
                </a:ext>
              </a:extLst>
            </p:cNvPr>
            <p:cNvSpPr/>
            <p:nvPr/>
          </p:nvSpPr>
          <p:spPr>
            <a:xfrm>
              <a:off x="587375" y="2681269"/>
              <a:ext cx="6837007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CF957AC-9266-47EF-8AED-5488DDB15E76}"/>
                </a:ext>
              </a:extLst>
            </p:cNvPr>
            <p:cNvSpPr/>
            <p:nvPr/>
          </p:nvSpPr>
          <p:spPr>
            <a:xfrm rot="16200000">
              <a:off x="4259" y="3322630"/>
              <a:ext cx="374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28CEAC3-9989-495A-A01D-F65A5B39E34D}"/>
                </a:ext>
              </a:extLst>
            </p:cNvPr>
            <p:cNvSpPr/>
            <p:nvPr/>
          </p:nvSpPr>
          <p:spPr>
            <a:xfrm rot="16200000">
              <a:off x="1426469" y="3322630"/>
              <a:ext cx="374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AF7A628-2CAC-45CC-B82A-7886A4191A16}"/>
                </a:ext>
              </a:extLst>
            </p:cNvPr>
            <p:cNvSpPr/>
            <p:nvPr/>
          </p:nvSpPr>
          <p:spPr>
            <a:xfrm rot="16200000">
              <a:off x="2850777" y="3322630"/>
              <a:ext cx="374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BC4B20D-9300-44DD-839D-3A08000937EA}"/>
                </a:ext>
              </a:extLst>
            </p:cNvPr>
            <p:cNvSpPr/>
            <p:nvPr/>
          </p:nvSpPr>
          <p:spPr>
            <a:xfrm rot="16200000">
              <a:off x="4257085" y="3322630"/>
              <a:ext cx="374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2637D8D-9F45-4636-BE20-7B1F0BED3A62}"/>
              </a:ext>
            </a:extLst>
          </p:cNvPr>
          <p:cNvGrpSpPr/>
          <p:nvPr/>
        </p:nvGrpSpPr>
        <p:grpSpPr>
          <a:xfrm>
            <a:off x="6329365" y="578302"/>
            <a:ext cx="4354286" cy="5688013"/>
            <a:chOff x="6228168" y="549274"/>
            <a:chExt cx="4354286" cy="568801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672E9FF-5499-4196-AA24-EC4A76FB2414}"/>
                </a:ext>
              </a:extLst>
            </p:cNvPr>
            <p:cNvGrpSpPr/>
            <p:nvPr/>
          </p:nvGrpSpPr>
          <p:grpSpPr>
            <a:xfrm>
              <a:off x="6558699" y="1114812"/>
              <a:ext cx="3681129" cy="1107692"/>
              <a:chOff x="6558699" y="2067148"/>
              <a:chExt cx="3681129" cy="1107692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3E8D3F2-E29E-4F97-A20F-80BE690344E3}"/>
                  </a:ext>
                </a:extLst>
              </p:cNvPr>
              <p:cNvSpPr txBox="1"/>
              <p:nvPr/>
            </p:nvSpPr>
            <p:spPr>
              <a:xfrm>
                <a:off x="6558699" y="2582755"/>
                <a:ext cx="3681129" cy="592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zh-CN" altLang="en-US" sz="14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点击输入你的观点，该段文字为文本框占位，内容无实际意义可以忽略，替换文字内容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96751B-F68C-41C0-AF3D-C0E64C010D06}"/>
                  </a:ext>
                </a:extLst>
              </p:cNvPr>
              <p:cNvSpPr txBox="1"/>
              <p:nvPr/>
            </p:nvSpPr>
            <p:spPr>
              <a:xfrm>
                <a:off x="6558700" y="2067148"/>
                <a:ext cx="2366280" cy="39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zh-CN" altLang="en-US" dirty="0">
                    <a:solidFill>
                      <a:srgbClr val="263E6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点击输入你的关键词</a:t>
                </a: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F5518960-7C82-4B51-A681-0E09AC336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3766" y="2509863"/>
                <a:ext cx="468000" cy="0"/>
              </a:xfrm>
              <a:prstGeom prst="line">
                <a:avLst/>
              </a:prstGeom>
              <a:ln w="44450">
                <a:solidFill>
                  <a:srgbClr val="3059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21AFA94-FDFF-4443-A632-0881B9308D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6676" y="2522563"/>
                <a:ext cx="2366280" cy="0"/>
              </a:xfrm>
              <a:prstGeom prst="line">
                <a:avLst/>
              </a:prstGeom>
              <a:ln w="0">
                <a:solidFill>
                  <a:srgbClr val="3059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6CBF0DE-1701-4E28-ADDA-B875AF7E5081}"/>
                </a:ext>
              </a:extLst>
            </p:cNvPr>
            <p:cNvGrpSpPr/>
            <p:nvPr/>
          </p:nvGrpSpPr>
          <p:grpSpPr>
            <a:xfrm>
              <a:off x="6558699" y="2772482"/>
              <a:ext cx="3681129" cy="1107692"/>
              <a:chOff x="6558699" y="3525910"/>
              <a:chExt cx="3681129" cy="1107692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800F198-CE90-4D50-A072-ACC53BF0958C}"/>
                  </a:ext>
                </a:extLst>
              </p:cNvPr>
              <p:cNvSpPr txBox="1"/>
              <p:nvPr/>
            </p:nvSpPr>
            <p:spPr>
              <a:xfrm>
                <a:off x="6558699" y="4041517"/>
                <a:ext cx="3681129" cy="592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zh-CN" altLang="en-US" sz="14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点击输入你的观点，该段文字为文本框占位，内容无实际意义可以忽略，替换文字内容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18EE740-F774-47E2-9015-54A4238C946F}"/>
                  </a:ext>
                </a:extLst>
              </p:cNvPr>
              <p:cNvSpPr txBox="1"/>
              <p:nvPr/>
            </p:nvSpPr>
            <p:spPr>
              <a:xfrm>
                <a:off x="6558700" y="3525910"/>
                <a:ext cx="2366280" cy="39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zh-CN" altLang="en-US" dirty="0">
                    <a:solidFill>
                      <a:srgbClr val="263E6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点击输入你的关键词</a:t>
                </a: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AC35240-AC94-40F2-8116-BA135237C3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3766" y="3968625"/>
                <a:ext cx="468000" cy="0"/>
              </a:xfrm>
              <a:prstGeom prst="line">
                <a:avLst/>
              </a:prstGeom>
              <a:ln w="44450">
                <a:solidFill>
                  <a:srgbClr val="3059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F04C83A3-F364-4DBB-93FF-1FF11FA9E7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6676" y="3981325"/>
                <a:ext cx="2366280" cy="0"/>
              </a:xfrm>
              <a:prstGeom prst="line">
                <a:avLst/>
              </a:prstGeom>
              <a:ln w="0">
                <a:solidFill>
                  <a:srgbClr val="3059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FF1991E-C914-4208-9AEC-F01CB381AC89}"/>
                </a:ext>
              </a:extLst>
            </p:cNvPr>
            <p:cNvSpPr/>
            <p:nvPr/>
          </p:nvSpPr>
          <p:spPr>
            <a:xfrm>
              <a:off x="6228168" y="549274"/>
              <a:ext cx="4354286" cy="5688013"/>
            </a:xfrm>
            <a:prstGeom prst="rect">
              <a:avLst/>
            </a:prstGeom>
            <a:noFill/>
            <a:ln>
              <a:solidFill>
                <a:srgbClr val="263E60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F014612-9266-4412-84B0-96F70097806A}"/>
                </a:ext>
              </a:extLst>
            </p:cNvPr>
            <p:cNvGrpSpPr/>
            <p:nvPr/>
          </p:nvGrpSpPr>
          <p:grpSpPr>
            <a:xfrm>
              <a:off x="6558699" y="4582099"/>
              <a:ext cx="3643801" cy="1107692"/>
              <a:chOff x="6558699" y="3525910"/>
              <a:chExt cx="3643801" cy="1107692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5BFA0EA-04AF-49B5-9D41-6A2A94AF1ED7}"/>
                  </a:ext>
                </a:extLst>
              </p:cNvPr>
              <p:cNvSpPr txBox="1"/>
              <p:nvPr/>
            </p:nvSpPr>
            <p:spPr>
              <a:xfrm>
                <a:off x="6558699" y="4041517"/>
                <a:ext cx="3643801" cy="592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zh-CN" altLang="en-US" sz="14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点击输入你的观点，该段文字为文本框占位，内容无实际意义可以忽略，替换文字内容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DF5E065-8D91-493D-8DDA-5DDC388CC9DB}"/>
                  </a:ext>
                </a:extLst>
              </p:cNvPr>
              <p:cNvSpPr txBox="1"/>
              <p:nvPr/>
            </p:nvSpPr>
            <p:spPr>
              <a:xfrm>
                <a:off x="6558700" y="3525910"/>
                <a:ext cx="2366280" cy="39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zh-CN" altLang="en-US" dirty="0">
                    <a:solidFill>
                      <a:srgbClr val="263E6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点击输入你的关键词</a:t>
                </a: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70662C96-12B2-451F-8EF1-0EC88E67F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3766" y="3968625"/>
                <a:ext cx="468000" cy="0"/>
              </a:xfrm>
              <a:prstGeom prst="line">
                <a:avLst/>
              </a:prstGeom>
              <a:ln w="44450">
                <a:solidFill>
                  <a:srgbClr val="3059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10552C58-691A-47A3-8F4C-7F242FED8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6676" y="3981325"/>
                <a:ext cx="2366280" cy="0"/>
              </a:xfrm>
              <a:prstGeom prst="line">
                <a:avLst/>
              </a:prstGeom>
              <a:ln w="0">
                <a:solidFill>
                  <a:srgbClr val="3059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1F4DDCC-6A11-497E-BB7D-BD3536A9F601}"/>
                </a:ext>
              </a:extLst>
            </p:cNvPr>
            <p:cNvSpPr/>
            <p:nvPr/>
          </p:nvSpPr>
          <p:spPr>
            <a:xfrm>
              <a:off x="6366054" y="701674"/>
              <a:ext cx="4073908" cy="5379812"/>
            </a:xfrm>
            <a:prstGeom prst="rect">
              <a:avLst/>
            </a:prstGeom>
            <a:noFill/>
            <a:ln>
              <a:solidFill>
                <a:srgbClr val="263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pic>
        <p:nvPicPr>
          <p:cNvPr id="47" name="图片 46" descr="图片包含 游戏机, 电脑&#10;&#10;描述已自动生成">
            <a:extLst>
              <a:ext uri="{FF2B5EF4-FFF2-40B4-BE49-F238E27FC236}">
                <a16:creationId xmlns:a16="http://schemas.microsoft.com/office/drawing/2014/main" id="{BB67CFDB-D459-48FB-8781-8079C71D7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640" y="5194755"/>
            <a:ext cx="5893929" cy="188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8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1574DF8-4ADF-45A3-A86C-CC99775A845B}"/>
              </a:ext>
            </a:extLst>
          </p:cNvPr>
          <p:cNvSpPr txBox="1"/>
          <p:nvPr/>
        </p:nvSpPr>
        <p:spPr>
          <a:xfrm>
            <a:off x="9006564" y="1606979"/>
            <a:ext cx="2676768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02.</a:t>
            </a:r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9EDBE7-84F6-445C-9946-0550A3057E6C}"/>
              </a:ext>
            </a:extLst>
          </p:cNvPr>
          <p:cNvGrpSpPr/>
          <p:nvPr/>
        </p:nvGrpSpPr>
        <p:grpSpPr>
          <a:xfrm rot="21380834">
            <a:off x="3965137" y="1071615"/>
            <a:ext cx="4538179" cy="4538179"/>
            <a:chOff x="3684490" y="1061503"/>
            <a:chExt cx="4845811" cy="484581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D6683D-974D-4C31-9037-E02132D39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3109" y="1430630"/>
              <a:ext cx="4065780" cy="4069767"/>
            </a:xfrm>
            <a:prstGeom prst="ellipse">
              <a:avLst/>
            </a:prstGeom>
            <a:ln w="6350">
              <a:solidFill>
                <a:schemeClr val="accent5">
                  <a:lumMod val="20000"/>
                  <a:lumOff val="80000"/>
                </a:schemeClr>
              </a:solidFill>
            </a:ln>
            <a:effectLst/>
          </p:spPr>
        </p:pic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4F3D61B-9B97-4194-8843-176174F8B381}"/>
                </a:ext>
              </a:extLst>
            </p:cNvPr>
            <p:cNvSpPr/>
            <p:nvPr/>
          </p:nvSpPr>
          <p:spPr>
            <a:xfrm rot="16200000">
              <a:off x="3684490" y="1061503"/>
              <a:ext cx="4845811" cy="4845811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7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10F2066-75DC-44D9-976F-E039EC5C8F8D}"/>
                </a:ext>
              </a:extLst>
            </p:cNvPr>
            <p:cNvSpPr/>
            <p:nvPr/>
          </p:nvSpPr>
          <p:spPr>
            <a:xfrm rot="8337299">
              <a:off x="3863021" y="1250167"/>
              <a:ext cx="4488748" cy="4488748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7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F8BDB81-3284-4F94-B876-55C0512D0420}"/>
              </a:ext>
            </a:extLst>
          </p:cNvPr>
          <p:cNvSpPr txBox="1"/>
          <p:nvPr/>
        </p:nvSpPr>
        <p:spPr>
          <a:xfrm>
            <a:off x="8774901" y="3848370"/>
            <a:ext cx="2908431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04.</a:t>
            </a:r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881BFF-EFC3-44F0-B5D0-11AE7984BC07}"/>
              </a:ext>
            </a:extLst>
          </p:cNvPr>
          <p:cNvSpPr txBox="1"/>
          <p:nvPr/>
        </p:nvSpPr>
        <p:spPr>
          <a:xfrm>
            <a:off x="508667" y="3848370"/>
            <a:ext cx="2819871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03.</a:t>
            </a:r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B4488E-F191-47F0-9C03-02121255F32F}"/>
              </a:ext>
            </a:extLst>
          </p:cNvPr>
          <p:cNvSpPr txBox="1"/>
          <p:nvPr/>
        </p:nvSpPr>
        <p:spPr>
          <a:xfrm>
            <a:off x="508667" y="1606979"/>
            <a:ext cx="2653978" cy="39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01.</a:t>
            </a:r>
            <a:r>
              <a:rPr lang="zh-CN" altLang="en-US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点击输入关键词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99FF4D-38D4-4578-BC3D-F20012A920AB}"/>
              </a:ext>
            </a:extLst>
          </p:cNvPr>
          <p:cNvSpPr txBox="1"/>
          <p:nvPr/>
        </p:nvSpPr>
        <p:spPr>
          <a:xfrm>
            <a:off x="508667" y="1989542"/>
            <a:ext cx="3287487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C782812-1AF8-4627-9940-D957CE2FCB0B}"/>
              </a:ext>
            </a:extLst>
          </p:cNvPr>
          <p:cNvSpPr txBox="1"/>
          <p:nvPr/>
        </p:nvSpPr>
        <p:spPr>
          <a:xfrm>
            <a:off x="508667" y="4242479"/>
            <a:ext cx="3287487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2472786-3E68-4B6B-AE3E-DF0F45D0E710}"/>
              </a:ext>
            </a:extLst>
          </p:cNvPr>
          <p:cNvSpPr txBox="1"/>
          <p:nvPr/>
        </p:nvSpPr>
        <p:spPr>
          <a:xfrm>
            <a:off x="8395845" y="4242479"/>
            <a:ext cx="3287487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78A95EE-011F-472B-92D6-7412DBCB886F}"/>
              </a:ext>
            </a:extLst>
          </p:cNvPr>
          <p:cNvSpPr txBox="1"/>
          <p:nvPr/>
        </p:nvSpPr>
        <p:spPr>
          <a:xfrm>
            <a:off x="8395845" y="1967913"/>
            <a:ext cx="3287487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点击输入你的观点，该段文字为文本框占位，内容无实际意义可以忽略，替换为文字内容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7148BDF-AFD2-43F7-AA30-D60CEE9917A2}"/>
              </a:ext>
            </a:extLst>
          </p:cNvPr>
          <p:cNvGrpSpPr/>
          <p:nvPr/>
        </p:nvGrpSpPr>
        <p:grpSpPr>
          <a:xfrm>
            <a:off x="587375" y="2950902"/>
            <a:ext cx="3014243" cy="12700"/>
            <a:chOff x="587375" y="3139584"/>
            <a:chExt cx="3014243" cy="12700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EFE33D53-A59B-4597-8552-049E8DC8E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618" y="3139584"/>
              <a:ext cx="468000" cy="0"/>
            </a:xfrm>
            <a:prstGeom prst="line">
              <a:avLst/>
            </a:prstGeom>
            <a:ln w="4445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C22FCC5-21ED-4763-945A-65300800F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375" y="3152284"/>
              <a:ext cx="2575271" cy="0"/>
            </a:xfrm>
            <a:prstGeom prst="line">
              <a:avLst/>
            </a:prstGeom>
            <a:ln w="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08B9B4B-F3CE-4ECD-B108-16DC6494B82E}"/>
              </a:ext>
            </a:extLst>
          </p:cNvPr>
          <p:cNvGrpSpPr/>
          <p:nvPr/>
        </p:nvGrpSpPr>
        <p:grpSpPr>
          <a:xfrm>
            <a:off x="587375" y="5158283"/>
            <a:ext cx="3014243" cy="12700"/>
            <a:chOff x="587375" y="3139584"/>
            <a:chExt cx="3014243" cy="12700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C8726D6-C7C6-4AEA-B5E4-6031FF88C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618" y="3139584"/>
              <a:ext cx="468000" cy="0"/>
            </a:xfrm>
            <a:prstGeom prst="line">
              <a:avLst/>
            </a:prstGeom>
            <a:ln w="4445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D051B1A-8B7A-48B7-9C25-8FCD60E29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375" y="3152284"/>
              <a:ext cx="2575271" cy="0"/>
            </a:xfrm>
            <a:prstGeom prst="line">
              <a:avLst/>
            </a:prstGeom>
            <a:ln w="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DD45DA-FA85-43C2-B881-6E4589FA3722}"/>
              </a:ext>
            </a:extLst>
          </p:cNvPr>
          <p:cNvGrpSpPr/>
          <p:nvPr/>
        </p:nvGrpSpPr>
        <p:grpSpPr>
          <a:xfrm>
            <a:off x="8597918" y="5151933"/>
            <a:ext cx="3000722" cy="9525"/>
            <a:chOff x="161925" y="3133234"/>
            <a:chExt cx="3000722" cy="9525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CF3D8D20-4CA6-467A-9868-972F4723A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25" y="3133234"/>
              <a:ext cx="468000" cy="0"/>
            </a:xfrm>
            <a:prstGeom prst="line">
              <a:avLst/>
            </a:prstGeom>
            <a:ln w="4445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51652B2-CC87-41F3-9320-8EC17C611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165" y="3142759"/>
              <a:ext cx="2873482" cy="0"/>
            </a:xfrm>
            <a:prstGeom prst="line">
              <a:avLst/>
            </a:prstGeom>
            <a:ln w="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7D53157-B17F-4361-AD70-96C65B564FFC}"/>
              </a:ext>
            </a:extLst>
          </p:cNvPr>
          <p:cNvGrpSpPr/>
          <p:nvPr/>
        </p:nvGrpSpPr>
        <p:grpSpPr>
          <a:xfrm>
            <a:off x="8597918" y="2837249"/>
            <a:ext cx="3000722" cy="9525"/>
            <a:chOff x="161925" y="3133234"/>
            <a:chExt cx="3000722" cy="9525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DD4F502-A07F-40B5-BB87-68FA6386D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25" y="3133234"/>
              <a:ext cx="468000" cy="0"/>
            </a:xfrm>
            <a:prstGeom prst="line">
              <a:avLst/>
            </a:prstGeom>
            <a:ln w="4445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A04220C-34DE-4824-AD49-4BFF6F7AD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165" y="3142759"/>
              <a:ext cx="2873482" cy="0"/>
            </a:xfrm>
            <a:prstGeom prst="line">
              <a:avLst/>
            </a:prstGeom>
            <a:ln w="0">
              <a:solidFill>
                <a:srgbClr val="305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3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237CF8-350E-491A-B919-5EA220824721}"/>
              </a:ext>
            </a:extLst>
          </p:cNvPr>
          <p:cNvGrpSpPr/>
          <p:nvPr/>
        </p:nvGrpSpPr>
        <p:grpSpPr>
          <a:xfrm>
            <a:off x="865166" y="1429385"/>
            <a:ext cx="2108835" cy="3999230"/>
            <a:chOff x="1302028" y="1429385"/>
            <a:chExt cx="2108835" cy="399923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C289CEA-B301-46C7-944B-900F50C8B621}"/>
                </a:ext>
              </a:extLst>
            </p:cNvPr>
            <p:cNvGrpSpPr/>
            <p:nvPr/>
          </p:nvGrpSpPr>
          <p:grpSpPr>
            <a:xfrm>
              <a:off x="1302028" y="1429385"/>
              <a:ext cx="2108835" cy="485776"/>
              <a:chOff x="1109881" y="1539557"/>
              <a:chExt cx="2405357" cy="4052797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A1FCBEC-850D-4680-83F0-2B21C2A7CA44}"/>
                  </a:ext>
                </a:extLst>
              </p:cNvPr>
              <p:cNvSpPr/>
              <p:nvPr/>
            </p:nvSpPr>
            <p:spPr>
              <a:xfrm>
                <a:off x="1109881" y="1715759"/>
                <a:ext cx="2405357" cy="3601920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D7ABF9C-06F3-44D2-8594-0C638B564EB4}"/>
                  </a:ext>
                </a:extLst>
              </p:cNvPr>
              <p:cNvSpPr/>
              <p:nvPr/>
            </p:nvSpPr>
            <p:spPr>
              <a:xfrm>
                <a:off x="1166949" y="1539557"/>
                <a:ext cx="2299059" cy="4052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1000" sy="101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BEE6CDB-4FAD-4612-8146-2190428D59FD}"/>
                </a:ext>
              </a:extLst>
            </p:cNvPr>
            <p:cNvSpPr txBox="1"/>
            <p:nvPr/>
          </p:nvSpPr>
          <p:spPr>
            <a:xfrm>
              <a:off x="1348108" y="2442522"/>
              <a:ext cx="2016678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41EABDB-FE9C-499D-8048-CA91D289DB3C}"/>
                </a:ext>
              </a:extLst>
            </p:cNvPr>
            <p:cNvSpPr txBox="1"/>
            <p:nvPr/>
          </p:nvSpPr>
          <p:spPr>
            <a:xfrm>
              <a:off x="1348108" y="3483383"/>
              <a:ext cx="2016678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9546D36-65BB-4277-9CD1-860BDF483DC6}"/>
                </a:ext>
              </a:extLst>
            </p:cNvPr>
            <p:cNvSpPr txBox="1"/>
            <p:nvPr/>
          </p:nvSpPr>
          <p:spPr>
            <a:xfrm>
              <a:off x="1348108" y="1448876"/>
              <a:ext cx="2016677" cy="43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点击输入关键词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555B52C-441E-4B23-B6D3-CEF39C08A184}"/>
                </a:ext>
              </a:extLst>
            </p:cNvPr>
            <p:cNvSpPr/>
            <p:nvPr/>
          </p:nvSpPr>
          <p:spPr>
            <a:xfrm>
              <a:off x="1302028" y="2143980"/>
              <a:ext cx="2108835" cy="3284635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517A5FC-A395-4425-99E7-3BEADAC74C6D}"/>
                </a:ext>
              </a:extLst>
            </p:cNvPr>
            <p:cNvSpPr txBox="1"/>
            <p:nvPr/>
          </p:nvSpPr>
          <p:spPr>
            <a:xfrm>
              <a:off x="1348108" y="4403448"/>
              <a:ext cx="2016678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AA44C7B-258B-4753-9190-C63B61823F31}"/>
              </a:ext>
            </a:extLst>
          </p:cNvPr>
          <p:cNvGrpSpPr/>
          <p:nvPr/>
        </p:nvGrpSpPr>
        <p:grpSpPr>
          <a:xfrm>
            <a:off x="9218000" y="1429385"/>
            <a:ext cx="2108835" cy="3999230"/>
            <a:chOff x="1302028" y="1429385"/>
            <a:chExt cx="2108835" cy="39992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03E17E8-404F-491C-A74C-086EE2B535DF}"/>
                </a:ext>
              </a:extLst>
            </p:cNvPr>
            <p:cNvGrpSpPr/>
            <p:nvPr/>
          </p:nvGrpSpPr>
          <p:grpSpPr>
            <a:xfrm>
              <a:off x="1302028" y="1429385"/>
              <a:ext cx="2108835" cy="485776"/>
              <a:chOff x="1109881" y="1539557"/>
              <a:chExt cx="2405357" cy="4052797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5ECDFAA-A6FF-4FB4-AA9E-C4FDD6E68A40}"/>
                  </a:ext>
                </a:extLst>
              </p:cNvPr>
              <p:cNvSpPr/>
              <p:nvPr/>
            </p:nvSpPr>
            <p:spPr>
              <a:xfrm>
                <a:off x="1109881" y="1715759"/>
                <a:ext cx="2405357" cy="3601920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CA95217-214D-430E-BDBE-453927CB6D36}"/>
                  </a:ext>
                </a:extLst>
              </p:cNvPr>
              <p:cNvSpPr/>
              <p:nvPr/>
            </p:nvSpPr>
            <p:spPr>
              <a:xfrm>
                <a:off x="1166949" y="1539557"/>
                <a:ext cx="2299059" cy="4052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63500" sx="101000" sy="101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4BD2E64-425C-4CBD-B990-30AE4CF5D0B9}"/>
                </a:ext>
              </a:extLst>
            </p:cNvPr>
            <p:cNvSpPr txBox="1"/>
            <p:nvPr/>
          </p:nvSpPr>
          <p:spPr>
            <a:xfrm>
              <a:off x="1348108" y="2442522"/>
              <a:ext cx="2016678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8B93CA6-86EF-401F-A890-1CB89AD23FC4}"/>
                </a:ext>
              </a:extLst>
            </p:cNvPr>
            <p:cNvSpPr txBox="1"/>
            <p:nvPr/>
          </p:nvSpPr>
          <p:spPr>
            <a:xfrm>
              <a:off x="1348108" y="3483383"/>
              <a:ext cx="2016678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FF7D986-19F5-4479-B81A-D67882F760D1}"/>
                </a:ext>
              </a:extLst>
            </p:cNvPr>
            <p:cNvSpPr txBox="1"/>
            <p:nvPr/>
          </p:nvSpPr>
          <p:spPr>
            <a:xfrm>
              <a:off x="1348108" y="1448876"/>
              <a:ext cx="2016677" cy="43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点击输入关键词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01B31F5-E12F-4578-9D42-1FBAEF364E3B}"/>
                </a:ext>
              </a:extLst>
            </p:cNvPr>
            <p:cNvSpPr/>
            <p:nvPr/>
          </p:nvSpPr>
          <p:spPr>
            <a:xfrm>
              <a:off x="1302028" y="2143980"/>
              <a:ext cx="2108835" cy="3284635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8CE9D52-6DE8-45BA-BBFC-F705D4420382}"/>
                </a:ext>
              </a:extLst>
            </p:cNvPr>
            <p:cNvSpPr txBox="1"/>
            <p:nvPr/>
          </p:nvSpPr>
          <p:spPr>
            <a:xfrm>
              <a:off x="1348108" y="4403448"/>
              <a:ext cx="2016678" cy="74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点击输入你的观点，文字为文本框占位，内容无实际意义可以忽略，替换文字内容</a:t>
              </a:r>
            </a:p>
          </p:txBody>
        </p:sp>
      </p:grpSp>
      <p:pic>
        <p:nvPicPr>
          <p:cNvPr id="27" name="图片 26" descr="图片包含 游戏机&#10;&#10;描述已自动生成">
            <a:extLst>
              <a:ext uri="{FF2B5EF4-FFF2-40B4-BE49-F238E27FC236}">
                <a16:creationId xmlns:a16="http://schemas.microsoft.com/office/drawing/2014/main" id="{5A28C0AE-A1CB-4FBE-B451-45CFA31B7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" t="11709" r="5037" b="16914"/>
          <a:stretch/>
        </p:blipFill>
        <p:spPr>
          <a:xfrm>
            <a:off x="3020081" y="812799"/>
            <a:ext cx="6151842" cy="50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1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95999AC-29BB-48D0-A62B-94D417385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0"/>
            <a:ext cx="12193524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7D1C1AB-8B51-4B0D-A2C6-A51F4787AA46}"/>
              </a:ext>
            </a:extLst>
          </p:cNvPr>
          <p:cNvSpPr/>
          <p:nvPr/>
        </p:nvSpPr>
        <p:spPr>
          <a:xfrm>
            <a:off x="0" y="0"/>
            <a:ext cx="12222630" cy="6910561"/>
          </a:xfrm>
          <a:prstGeom prst="rect">
            <a:avLst/>
          </a:prstGeom>
          <a:gradFill flip="none" rotWithShape="1">
            <a:gsLst>
              <a:gs pos="69000">
                <a:schemeClr val="accent1">
                  <a:lumMod val="5000"/>
                  <a:lumOff val="95000"/>
                  <a:alpha val="97000"/>
                </a:schemeClr>
              </a:gs>
              <a:gs pos="32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 descr="图片包含 游戏机, 白色, 房间&#10;&#10;描述已自动生成">
            <a:extLst>
              <a:ext uri="{FF2B5EF4-FFF2-40B4-BE49-F238E27FC236}">
                <a16:creationId xmlns:a16="http://schemas.microsoft.com/office/drawing/2014/main" id="{B547890D-9C57-43F7-81CF-072D9F38B6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7340" r="36771" b="65269"/>
          <a:stretch/>
        </p:blipFill>
        <p:spPr>
          <a:xfrm rot="16914630">
            <a:off x="1883873" y="2213010"/>
            <a:ext cx="693581" cy="7307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81102B-0B4D-44EB-A695-4C0222EE4A9F}"/>
              </a:ext>
            </a:extLst>
          </p:cNvPr>
          <p:cNvSpPr txBox="1"/>
          <p:nvPr/>
        </p:nvSpPr>
        <p:spPr>
          <a:xfrm>
            <a:off x="851207" y="2286000"/>
            <a:ext cx="410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【</a:t>
            </a:r>
            <a:r>
              <a:rPr lang="zh-CN" altLang="en-US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第贰章节</a:t>
            </a:r>
            <a:r>
              <a:rPr lang="en-US" altLang="zh-CN" sz="40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】</a:t>
            </a:r>
            <a:endParaRPr lang="zh-CN" altLang="en-US" sz="4000" dirty="0">
              <a:solidFill>
                <a:srgbClr val="263E6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5B0191-4318-40BF-8043-F5AE02A4B8E6}"/>
              </a:ext>
            </a:extLst>
          </p:cNvPr>
          <p:cNvSpPr txBox="1"/>
          <p:nvPr/>
        </p:nvSpPr>
        <p:spPr>
          <a:xfrm>
            <a:off x="952807" y="3300631"/>
            <a:ext cx="461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点击添加过渡页标题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AC1333-B660-418F-B666-250A416268CA}"/>
              </a:ext>
            </a:extLst>
          </p:cNvPr>
          <p:cNvSpPr txBox="1"/>
          <p:nvPr/>
        </p:nvSpPr>
        <p:spPr>
          <a:xfrm>
            <a:off x="989735" y="3915153"/>
            <a:ext cx="4143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263E6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Click to add transition page title</a:t>
            </a:r>
            <a:endParaRPr lang="zh-CN" altLang="en-US" sz="1600" dirty="0">
              <a:solidFill>
                <a:srgbClr val="263E6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06E5AB-255E-46B9-8386-4F788FAF9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572" y="1075411"/>
            <a:ext cx="1512621" cy="10084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4AE53F-DDB2-47B2-A215-D7C96EF08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09" y="1836418"/>
            <a:ext cx="981707" cy="654471"/>
          </a:xfrm>
          <a:prstGeom prst="rect">
            <a:avLst/>
          </a:prstGeom>
        </p:spPr>
      </p:pic>
      <p:pic>
        <p:nvPicPr>
          <p:cNvPr id="13" name="图片 12" descr="图片包含 游戏机, 黑暗, 树, 桌子&#10;&#10;描述已自动生成">
            <a:extLst>
              <a:ext uri="{FF2B5EF4-FFF2-40B4-BE49-F238E27FC236}">
                <a16:creationId xmlns:a16="http://schemas.microsoft.com/office/drawing/2014/main" id="{C142A846-2CA9-4222-B1C6-ECD870225C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0652" y="0"/>
            <a:ext cx="2090081" cy="20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39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1961</Words>
  <Application>Microsoft Office PowerPoint</Application>
  <PresentationFormat>宽屏</PresentationFormat>
  <Paragraphs>171</Paragraphs>
  <Slides>25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方正宋刻本秀楷简体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a24209</dc:creator>
  <cp:lastModifiedBy>1463</cp:lastModifiedBy>
  <cp:revision>129</cp:revision>
  <dcterms:created xsi:type="dcterms:W3CDTF">2020-04-02T13:50:28Z</dcterms:created>
  <dcterms:modified xsi:type="dcterms:W3CDTF">2021-06-09T05:33:28Z</dcterms:modified>
</cp:coreProperties>
</file>